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5" r:id="rId4"/>
    <p:sldId id="266" r:id="rId5"/>
    <p:sldId id="267" r:id="rId6"/>
    <p:sldId id="258" r:id="rId7"/>
    <p:sldId id="259" r:id="rId8"/>
    <p:sldId id="260" r:id="rId9"/>
    <p:sldId id="261" r:id="rId10"/>
    <p:sldId id="262" r:id="rId11"/>
    <p:sldId id="263" r:id="rId12"/>
    <p:sldId id="264"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0" autoAdjust="0"/>
    <p:restoredTop sz="91667"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9ADCE-56E1-4913-9ABD-8C6479EE3C46}"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F7215A4E-0999-4D99-B254-7294F0C6545B}">
      <dgm:prSet phldrT="[Text]" custT="1"/>
      <dgm:spPr/>
      <dgm:t>
        <a:bodyPr anchor="ctr" anchorCtr="0"/>
        <a:lstStyle/>
        <a:p>
          <a:r>
            <a:rPr lang="en-US" sz="1400" i="1" dirty="0" smtClean="0"/>
            <a:t>Matador</a:t>
          </a:r>
          <a:r>
            <a:rPr lang="en-US" sz="1400" dirty="0" smtClean="0"/>
            <a:t> and </a:t>
          </a:r>
          <a:r>
            <a:rPr lang="en-US" sz="1400" i="1" dirty="0" err="1" smtClean="0"/>
            <a:t>Banderilleros</a:t>
          </a:r>
          <a:r>
            <a:rPr lang="en-US" sz="1400" dirty="0" smtClean="0"/>
            <a:t> enter the ring to test the bull with required </a:t>
          </a:r>
          <a:r>
            <a:rPr lang="en-US" sz="1400" i="1" dirty="0" err="1" smtClean="0"/>
            <a:t>tandas</a:t>
          </a:r>
          <a:r>
            <a:rPr lang="en-US" sz="1400" i="1" dirty="0" smtClean="0"/>
            <a:t> </a:t>
          </a:r>
          <a:r>
            <a:rPr lang="en-US" sz="1400" i="0" dirty="0" smtClean="0"/>
            <a:t>(series of passes) using a </a:t>
          </a:r>
          <a:r>
            <a:rPr lang="en-US" sz="1400" i="1" dirty="0" smtClean="0"/>
            <a:t>capote</a:t>
          </a:r>
          <a:r>
            <a:rPr lang="en-US" sz="1400" i="0" dirty="0" smtClean="0"/>
            <a:t>.</a:t>
          </a:r>
          <a:endParaRPr lang="en-US" sz="1400" dirty="0"/>
        </a:p>
      </dgm:t>
    </dgm:pt>
    <dgm:pt modelId="{F70DE400-48EB-4868-AAD6-FCC3868859A2}" type="parTrans" cxnId="{157EA131-9CA1-45BA-AFC8-F75A9E612CB5}">
      <dgm:prSet/>
      <dgm:spPr/>
      <dgm:t>
        <a:bodyPr/>
        <a:lstStyle/>
        <a:p>
          <a:endParaRPr lang="en-US"/>
        </a:p>
      </dgm:t>
    </dgm:pt>
    <dgm:pt modelId="{85F15DBC-01C7-45A7-BBCE-2FBCDD224E45}" type="sibTrans" cxnId="{157EA131-9CA1-45BA-AFC8-F75A9E612CB5}">
      <dgm:prSet/>
      <dgm:spPr/>
      <dgm:t>
        <a:bodyPr/>
        <a:lstStyle/>
        <a:p>
          <a:endParaRPr lang="en-US"/>
        </a:p>
      </dgm:t>
    </dgm:pt>
    <dgm:pt modelId="{6EC3854E-905F-4611-B09E-58BC924AC006}">
      <dgm:prSet phldrT="[Text]"/>
      <dgm:spPr/>
      <dgm:t>
        <a:bodyPr/>
        <a:lstStyle/>
        <a:p>
          <a:r>
            <a:rPr lang="en-US" dirty="0" smtClean="0"/>
            <a:t>Two </a:t>
          </a:r>
          <a:r>
            <a:rPr lang="en-US" i="1" dirty="0" err="1" smtClean="0"/>
            <a:t>picadores</a:t>
          </a:r>
          <a:r>
            <a:rPr lang="en-US" i="0" dirty="0" smtClean="0"/>
            <a:t> then enter the arena, on horseback, armed with long lances. The horses are padded and blindfolded for protection.</a:t>
          </a:r>
          <a:endParaRPr lang="en-US" dirty="0"/>
        </a:p>
      </dgm:t>
    </dgm:pt>
    <dgm:pt modelId="{CB935B49-BC42-49F8-B1D9-E64E1D967622}" type="parTrans" cxnId="{CD789033-04D8-48FF-BC7F-850DA47C234F}">
      <dgm:prSet/>
      <dgm:spPr/>
      <dgm:t>
        <a:bodyPr/>
        <a:lstStyle/>
        <a:p>
          <a:endParaRPr lang="en-US"/>
        </a:p>
      </dgm:t>
    </dgm:pt>
    <dgm:pt modelId="{C4B5C0E1-B517-4754-871D-8CE2E90E6300}" type="sibTrans" cxnId="{CD789033-04D8-48FF-BC7F-850DA47C234F}">
      <dgm:prSet/>
      <dgm:spPr/>
      <dgm:t>
        <a:bodyPr/>
        <a:lstStyle/>
        <a:p>
          <a:endParaRPr lang="en-US"/>
        </a:p>
      </dgm:t>
    </dgm:pt>
    <dgm:pt modelId="{0358C878-FC92-4D18-BE23-4D2CF277F9FF}">
      <dgm:prSet phldrT="[Text]" custT="1"/>
      <dgm:spPr/>
      <dgm:t>
        <a:bodyPr/>
        <a:lstStyle/>
        <a:p>
          <a:r>
            <a:rPr lang="en-US" sz="1400" dirty="0" smtClean="0"/>
            <a:t>The </a:t>
          </a:r>
          <a:r>
            <a:rPr lang="en-US" sz="1400" i="1" dirty="0" smtClean="0"/>
            <a:t>matador</a:t>
          </a:r>
          <a:r>
            <a:rPr lang="en-US" sz="1400" i="0" dirty="0" smtClean="0"/>
            <a:t> uses this stage to test the bull’s intensity and observe its behavior in the ring.</a:t>
          </a:r>
          <a:endParaRPr lang="en-US" sz="1400" dirty="0"/>
        </a:p>
      </dgm:t>
    </dgm:pt>
    <dgm:pt modelId="{96B3C9F6-3456-44B5-8856-17D80C5F9A11}" type="sibTrans" cxnId="{29BE14D7-EB06-496E-91C8-6140D7CD4309}">
      <dgm:prSet/>
      <dgm:spPr/>
      <dgm:t>
        <a:bodyPr/>
        <a:lstStyle/>
        <a:p>
          <a:endParaRPr lang="en-US"/>
        </a:p>
      </dgm:t>
    </dgm:pt>
    <dgm:pt modelId="{1ACD5552-3093-4E24-9931-F3DC75191556}" type="parTrans" cxnId="{29BE14D7-EB06-496E-91C8-6140D7CD4309}">
      <dgm:prSet/>
      <dgm:spPr/>
      <dgm:t>
        <a:bodyPr/>
        <a:lstStyle/>
        <a:p>
          <a:endParaRPr lang="en-US"/>
        </a:p>
      </dgm:t>
    </dgm:pt>
    <dgm:pt modelId="{8A5935A8-BEF8-40F8-9D97-476D3F9E04F1}">
      <dgm:prSet/>
      <dgm:spPr/>
      <dgm:t>
        <a:bodyPr/>
        <a:lstStyle/>
        <a:p>
          <a:r>
            <a:rPr lang="en-US" dirty="0" smtClean="0"/>
            <a:t>The </a:t>
          </a:r>
          <a:r>
            <a:rPr lang="en-US" i="1" dirty="0" err="1" smtClean="0"/>
            <a:t>picadores</a:t>
          </a:r>
          <a:r>
            <a:rPr lang="en-US" i="1" dirty="0" smtClean="0"/>
            <a:t> </a:t>
          </a:r>
          <a:r>
            <a:rPr lang="en-US" i="0" dirty="0" smtClean="0"/>
            <a:t>use the lances to loosen the neck muscles of the bull. This stage helps to tire the bull out and keep its head lower for the remainder of the fight.</a:t>
          </a:r>
          <a:endParaRPr lang="en-US" dirty="0"/>
        </a:p>
      </dgm:t>
    </dgm:pt>
    <dgm:pt modelId="{4C9F0F59-FABF-433F-BF5A-3B02B3493401}" type="parTrans" cxnId="{94A3852A-0A0B-4773-9837-E28C64BEB0A2}">
      <dgm:prSet/>
      <dgm:spPr/>
      <dgm:t>
        <a:bodyPr/>
        <a:lstStyle/>
        <a:p>
          <a:endParaRPr lang="en-US"/>
        </a:p>
      </dgm:t>
    </dgm:pt>
    <dgm:pt modelId="{1A8EDFD3-05B8-429C-A517-4EF2554F9B3F}" type="sibTrans" cxnId="{94A3852A-0A0B-4773-9837-E28C64BEB0A2}">
      <dgm:prSet/>
      <dgm:spPr/>
      <dgm:t>
        <a:bodyPr/>
        <a:lstStyle/>
        <a:p>
          <a:endParaRPr lang="en-US"/>
        </a:p>
      </dgm:t>
    </dgm:pt>
    <dgm:pt modelId="{269C456A-EA6C-47CC-9A7C-2486AA3A56A4}" type="pres">
      <dgm:prSet presAssocID="{DD69ADCE-56E1-4913-9ABD-8C6479EE3C46}" presName="Name0" presStyleCnt="0">
        <dgm:presLayoutVars>
          <dgm:dir/>
          <dgm:resizeHandles val="exact"/>
        </dgm:presLayoutVars>
      </dgm:prSet>
      <dgm:spPr/>
      <dgm:t>
        <a:bodyPr/>
        <a:lstStyle/>
        <a:p>
          <a:endParaRPr lang="en-US"/>
        </a:p>
      </dgm:t>
    </dgm:pt>
    <dgm:pt modelId="{5C4CE8D8-A5DC-46C5-B73E-001685943BD8}" type="pres">
      <dgm:prSet presAssocID="{DD69ADCE-56E1-4913-9ABD-8C6479EE3C46}" presName="arrow" presStyleLbl="bgShp" presStyleIdx="0" presStyleCnt="1"/>
      <dgm:spPr/>
    </dgm:pt>
    <dgm:pt modelId="{CE2E316E-52B0-4C6A-A832-00894D293741}" type="pres">
      <dgm:prSet presAssocID="{DD69ADCE-56E1-4913-9ABD-8C6479EE3C46}" presName="points" presStyleCnt="0"/>
      <dgm:spPr/>
    </dgm:pt>
    <dgm:pt modelId="{FD6117C3-DA05-4A33-A8F0-C2276A76B01D}" type="pres">
      <dgm:prSet presAssocID="{F7215A4E-0999-4D99-B254-7294F0C6545B}" presName="compositeA" presStyleCnt="0"/>
      <dgm:spPr/>
    </dgm:pt>
    <dgm:pt modelId="{79080DD4-33A7-45FC-B48F-78C63A710A11}" type="pres">
      <dgm:prSet presAssocID="{F7215A4E-0999-4D99-B254-7294F0C6545B}" presName="textA" presStyleLbl="revTx" presStyleIdx="0" presStyleCnt="4">
        <dgm:presLayoutVars>
          <dgm:bulletEnabled val="1"/>
        </dgm:presLayoutVars>
      </dgm:prSet>
      <dgm:spPr/>
      <dgm:t>
        <a:bodyPr/>
        <a:lstStyle/>
        <a:p>
          <a:endParaRPr lang="en-US"/>
        </a:p>
      </dgm:t>
    </dgm:pt>
    <dgm:pt modelId="{1B5713FD-03D3-4F23-BCCD-3197EF88E441}" type="pres">
      <dgm:prSet presAssocID="{F7215A4E-0999-4D99-B254-7294F0C6545B}" presName="circleA" presStyleLbl="node1" presStyleIdx="0" presStyleCnt="4"/>
      <dgm:spPr/>
    </dgm:pt>
    <dgm:pt modelId="{C81690D4-A5BE-4465-9F85-B2F1BD9F492C}" type="pres">
      <dgm:prSet presAssocID="{F7215A4E-0999-4D99-B254-7294F0C6545B}" presName="spaceA" presStyleCnt="0"/>
      <dgm:spPr/>
    </dgm:pt>
    <dgm:pt modelId="{0CEEB35E-E4A0-4825-BF28-958F85CFB42F}" type="pres">
      <dgm:prSet presAssocID="{85F15DBC-01C7-45A7-BBCE-2FBCDD224E45}" presName="space" presStyleCnt="0"/>
      <dgm:spPr/>
    </dgm:pt>
    <dgm:pt modelId="{950EAEDF-98BF-4898-B627-F2AE3B550F61}" type="pres">
      <dgm:prSet presAssocID="{0358C878-FC92-4D18-BE23-4D2CF277F9FF}" presName="compositeB" presStyleCnt="0"/>
      <dgm:spPr/>
    </dgm:pt>
    <dgm:pt modelId="{80EB395D-51E8-422C-A4B8-F494E26977E4}" type="pres">
      <dgm:prSet presAssocID="{0358C878-FC92-4D18-BE23-4D2CF277F9FF}" presName="textB" presStyleLbl="revTx" presStyleIdx="1" presStyleCnt="4">
        <dgm:presLayoutVars>
          <dgm:bulletEnabled val="1"/>
        </dgm:presLayoutVars>
      </dgm:prSet>
      <dgm:spPr/>
      <dgm:t>
        <a:bodyPr/>
        <a:lstStyle/>
        <a:p>
          <a:endParaRPr lang="en-US"/>
        </a:p>
      </dgm:t>
    </dgm:pt>
    <dgm:pt modelId="{6DF0A033-8275-4803-8ADC-08C3A23831C4}" type="pres">
      <dgm:prSet presAssocID="{0358C878-FC92-4D18-BE23-4D2CF277F9FF}" presName="circleB" presStyleLbl="node1" presStyleIdx="1" presStyleCnt="4"/>
      <dgm:spPr/>
    </dgm:pt>
    <dgm:pt modelId="{7F947F7A-910D-4088-8B88-BA8BCF078259}" type="pres">
      <dgm:prSet presAssocID="{0358C878-FC92-4D18-BE23-4D2CF277F9FF}" presName="spaceB" presStyleCnt="0"/>
      <dgm:spPr/>
    </dgm:pt>
    <dgm:pt modelId="{70C716A5-1BFE-413A-98C8-6373597A8B3C}" type="pres">
      <dgm:prSet presAssocID="{96B3C9F6-3456-44B5-8856-17D80C5F9A11}" presName="space" presStyleCnt="0"/>
      <dgm:spPr/>
    </dgm:pt>
    <dgm:pt modelId="{81CB25B7-5B98-49CD-BDE9-E6F786D9CB58}" type="pres">
      <dgm:prSet presAssocID="{6EC3854E-905F-4611-B09E-58BC924AC006}" presName="compositeA" presStyleCnt="0"/>
      <dgm:spPr/>
    </dgm:pt>
    <dgm:pt modelId="{C396E05B-80D0-4816-AB04-8F23CBA8ACAE}" type="pres">
      <dgm:prSet presAssocID="{6EC3854E-905F-4611-B09E-58BC924AC006}" presName="textA" presStyleLbl="revTx" presStyleIdx="2" presStyleCnt="4">
        <dgm:presLayoutVars>
          <dgm:bulletEnabled val="1"/>
        </dgm:presLayoutVars>
      </dgm:prSet>
      <dgm:spPr/>
      <dgm:t>
        <a:bodyPr/>
        <a:lstStyle/>
        <a:p>
          <a:endParaRPr lang="en-US"/>
        </a:p>
      </dgm:t>
    </dgm:pt>
    <dgm:pt modelId="{0B876761-18B5-46D8-91E7-D0EF09D4E6A3}" type="pres">
      <dgm:prSet presAssocID="{6EC3854E-905F-4611-B09E-58BC924AC006}" presName="circleA" presStyleLbl="node1" presStyleIdx="2" presStyleCnt="4"/>
      <dgm:spPr/>
    </dgm:pt>
    <dgm:pt modelId="{DBB91B0D-7E23-40E0-BBA8-14382ED04984}" type="pres">
      <dgm:prSet presAssocID="{6EC3854E-905F-4611-B09E-58BC924AC006}" presName="spaceA" presStyleCnt="0"/>
      <dgm:spPr/>
    </dgm:pt>
    <dgm:pt modelId="{124E15CC-1D07-409C-8C2A-A6BC67B6D26B}" type="pres">
      <dgm:prSet presAssocID="{C4B5C0E1-B517-4754-871D-8CE2E90E6300}" presName="space" presStyleCnt="0"/>
      <dgm:spPr/>
    </dgm:pt>
    <dgm:pt modelId="{7112B255-8066-4DE2-9302-62F805CED603}" type="pres">
      <dgm:prSet presAssocID="{8A5935A8-BEF8-40F8-9D97-476D3F9E04F1}" presName="compositeB" presStyleCnt="0"/>
      <dgm:spPr/>
    </dgm:pt>
    <dgm:pt modelId="{BECC3578-902E-44CB-9AAC-E3C0C8B18998}" type="pres">
      <dgm:prSet presAssocID="{8A5935A8-BEF8-40F8-9D97-476D3F9E04F1}" presName="textB" presStyleLbl="revTx" presStyleIdx="3" presStyleCnt="4" custScaleX="122301">
        <dgm:presLayoutVars>
          <dgm:bulletEnabled val="1"/>
        </dgm:presLayoutVars>
      </dgm:prSet>
      <dgm:spPr/>
      <dgm:t>
        <a:bodyPr/>
        <a:lstStyle/>
        <a:p>
          <a:endParaRPr lang="en-US"/>
        </a:p>
      </dgm:t>
    </dgm:pt>
    <dgm:pt modelId="{69F5731F-8B8F-47DA-BB4B-498DD0CFA97C}" type="pres">
      <dgm:prSet presAssocID="{8A5935A8-BEF8-40F8-9D97-476D3F9E04F1}" presName="circleB" presStyleLbl="node1" presStyleIdx="3" presStyleCnt="4"/>
      <dgm:spPr/>
    </dgm:pt>
    <dgm:pt modelId="{64B20C1A-93F7-4F52-974F-61F10C6C583F}" type="pres">
      <dgm:prSet presAssocID="{8A5935A8-BEF8-40F8-9D97-476D3F9E04F1}" presName="spaceB" presStyleCnt="0"/>
      <dgm:spPr/>
    </dgm:pt>
  </dgm:ptLst>
  <dgm:cxnLst>
    <dgm:cxn modelId="{E4BF1444-AB98-4271-8C11-299F8B402E84}" type="presOf" srcId="{F7215A4E-0999-4D99-B254-7294F0C6545B}" destId="{79080DD4-33A7-45FC-B48F-78C63A710A11}" srcOrd="0" destOrd="0" presId="urn:microsoft.com/office/officeart/2005/8/layout/hProcess11"/>
    <dgm:cxn modelId="{29BE14D7-EB06-496E-91C8-6140D7CD4309}" srcId="{DD69ADCE-56E1-4913-9ABD-8C6479EE3C46}" destId="{0358C878-FC92-4D18-BE23-4D2CF277F9FF}" srcOrd="1" destOrd="0" parTransId="{1ACD5552-3093-4E24-9931-F3DC75191556}" sibTransId="{96B3C9F6-3456-44B5-8856-17D80C5F9A11}"/>
    <dgm:cxn modelId="{94A3852A-0A0B-4773-9837-E28C64BEB0A2}" srcId="{DD69ADCE-56E1-4913-9ABD-8C6479EE3C46}" destId="{8A5935A8-BEF8-40F8-9D97-476D3F9E04F1}" srcOrd="3" destOrd="0" parTransId="{4C9F0F59-FABF-433F-BF5A-3B02B3493401}" sibTransId="{1A8EDFD3-05B8-429C-A517-4EF2554F9B3F}"/>
    <dgm:cxn modelId="{D2ED35A9-5EEA-44B2-9104-1E3E20BC7D39}" type="presOf" srcId="{DD69ADCE-56E1-4913-9ABD-8C6479EE3C46}" destId="{269C456A-EA6C-47CC-9A7C-2486AA3A56A4}" srcOrd="0" destOrd="0" presId="urn:microsoft.com/office/officeart/2005/8/layout/hProcess11"/>
    <dgm:cxn modelId="{157EA131-9CA1-45BA-AFC8-F75A9E612CB5}" srcId="{DD69ADCE-56E1-4913-9ABD-8C6479EE3C46}" destId="{F7215A4E-0999-4D99-B254-7294F0C6545B}" srcOrd="0" destOrd="0" parTransId="{F70DE400-48EB-4868-AAD6-FCC3868859A2}" sibTransId="{85F15DBC-01C7-45A7-BBCE-2FBCDD224E45}"/>
    <dgm:cxn modelId="{CD789033-04D8-48FF-BC7F-850DA47C234F}" srcId="{DD69ADCE-56E1-4913-9ABD-8C6479EE3C46}" destId="{6EC3854E-905F-4611-B09E-58BC924AC006}" srcOrd="2" destOrd="0" parTransId="{CB935B49-BC42-49F8-B1D9-E64E1D967622}" sibTransId="{C4B5C0E1-B517-4754-871D-8CE2E90E6300}"/>
    <dgm:cxn modelId="{2114D6FE-5043-43AA-AAF1-20BBEFDA370C}" type="presOf" srcId="{6EC3854E-905F-4611-B09E-58BC924AC006}" destId="{C396E05B-80D0-4816-AB04-8F23CBA8ACAE}" srcOrd="0" destOrd="0" presId="urn:microsoft.com/office/officeart/2005/8/layout/hProcess11"/>
    <dgm:cxn modelId="{8BCA3C9E-356D-4730-8911-F020717755B6}" type="presOf" srcId="{0358C878-FC92-4D18-BE23-4D2CF277F9FF}" destId="{80EB395D-51E8-422C-A4B8-F494E26977E4}" srcOrd="0" destOrd="0" presId="urn:microsoft.com/office/officeart/2005/8/layout/hProcess11"/>
    <dgm:cxn modelId="{CD5D288C-4B89-43F6-8528-23C52034FC62}" type="presOf" srcId="{8A5935A8-BEF8-40F8-9D97-476D3F9E04F1}" destId="{BECC3578-902E-44CB-9AAC-E3C0C8B18998}" srcOrd="0" destOrd="0" presId="urn:microsoft.com/office/officeart/2005/8/layout/hProcess11"/>
    <dgm:cxn modelId="{41AE7A27-7E27-4A65-B509-4ADA7D49F902}" type="presParOf" srcId="{269C456A-EA6C-47CC-9A7C-2486AA3A56A4}" destId="{5C4CE8D8-A5DC-46C5-B73E-001685943BD8}" srcOrd="0" destOrd="0" presId="urn:microsoft.com/office/officeart/2005/8/layout/hProcess11"/>
    <dgm:cxn modelId="{B35B71A7-BAB0-4957-8EE9-E6BBF55232D7}" type="presParOf" srcId="{269C456A-EA6C-47CC-9A7C-2486AA3A56A4}" destId="{CE2E316E-52B0-4C6A-A832-00894D293741}" srcOrd="1" destOrd="0" presId="urn:microsoft.com/office/officeart/2005/8/layout/hProcess11"/>
    <dgm:cxn modelId="{F77AEC48-F9C5-4800-8511-41FAF5D56EC5}" type="presParOf" srcId="{CE2E316E-52B0-4C6A-A832-00894D293741}" destId="{FD6117C3-DA05-4A33-A8F0-C2276A76B01D}" srcOrd="0" destOrd="0" presId="urn:microsoft.com/office/officeart/2005/8/layout/hProcess11"/>
    <dgm:cxn modelId="{49A8EF1B-303E-43F3-9A5A-FA577CB99ED2}" type="presParOf" srcId="{FD6117C3-DA05-4A33-A8F0-C2276A76B01D}" destId="{79080DD4-33A7-45FC-B48F-78C63A710A11}" srcOrd="0" destOrd="0" presId="urn:microsoft.com/office/officeart/2005/8/layout/hProcess11"/>
    <dgm:cxn modelId="{D9121C22-E5AC-4149-9521-4A585DE96AAD}" type="presParOf" srcId="{FD6117C3-DA05-4A33-A8F0-C2276A76B01D}" destId="{1B5713FD-03D3-4F23-BCCD-3197EF88E441}" srcOrd="1" destOrd="0" presId="urn:microsoft.com/office/officeart/2005/8/layout/hProcess11"/>
    <dgm:cxn modelId="{89F8B952-F9E1-4A49-9E25-E301579C58CE}" type="presParOf" srcId="{FD6117C3-DA05-4A33-A8F0-C2276A76B01D}" destId="{C81690D4-A5BE-4465-9F85-B2F1BD9F492C}" srcOrd="2" destOrd="0" presId="urn:microsoft.com/office/officeart/2005/8/layout/hProcess11"/>
    <dgm:cxn modelId="{6554666A-D5A3-492B-94B7-E41E0207B986}" type="presParOf" srcId="{CE2E316E-52B0-4C6A-A832-00894D293741}" destId="{0CEEB35E-E4A0-4825-BF28-958F85CFB42F}" srcOrd="1" destOrd="0" presId="urn:microsoft.com/office/officeart/2005/8/layout/hProcess11"/>
    <dgm:cxn modelId="{C4908956-6F9A-4430-9F19-5B25287570B2}" type="presParOf" srcId="{CE2E316E-52B0-4C6A-A832-00894D293741}" destId="{950EAEDF-98BF-4898-B627-F2AE3B550F61}" srcOrd="2" destOrd="0" presId="urn:microsoft.com/office/officeart/2005/8/layout/hProcess11"/>
    <dgm:cxn modelId="{D5F6A5D2-4689-46D8-AA44-68D474F1F8AB}" type="presParOf" srcId="{950EAEDF-98BF-4898-B627-F2AE3B550F61}" destId="{80EB395D-51E8-422C-A4B8-F494E26977E4}" srcOrd="0" destOrd="0" presId="urn:microsoft.com/office/officeart/2005/8/layout/hProcess11"/>
    <dgm:cxn modelId="{E100296F-9991-457F-AD7F-28B90B7919DB}" type="presParOf" srcId="{950EAEDF-98BF-4898-B627-F2AE3B550F61}" destId="{6DF0A033-8275-4803-8ADC-08C3A23831C4}" srcOrd="1" destOrd="0" presId="urn:microsoft.com/office/officeart/2005/8/layout/hProcess11"/>
    <dgm:cxn modelId="{9E2F31DE-920B-432D-9726-68365F7D8E24}" type="presParOf" srcId="{950EAEDF-98BF-4898-B627-F2AE3B550F61}" destId="{7F947F7A-910D-4088-8B88-BA8BCF078259}" srcOrd="2" destOrd="0" presId="urn:microsoft.com/office/officeart/2005/8/layout/hProcess11"/>
    <dgm:cxn modelId="{9C805033-D8B3-4883-AA6A-49E5DFF20B54}" type="presParOf" srcId="{CE2E316E-52B0-4C6A-A832-00894D293741}" destId="{70C716A5-1BFE-413A-98C8-6373597A8B3C}" srcOrd="3" destOrd="0" presId="urn:microsoft.com/office/officeart/2005/8/layout/hProcess11"/>
    <dgm:cxn modelId="{8F618841-CE53-46E7-8005-141C1E4E6D0D}" type="presParOf" srcId="{CE2E316E-52B0-4C6A-A832-00894D293741}" destId="{81CB25B7-5B98-49CD-BDE9-E6F786D9CB58}" srcOrd="4" destOrd="0" presId="urn:microsoft.com/office/officeart/2005/8/layout/hProcess11"/>
    <dgm:cxn modelId="{A88BD59D-63D2-4576-A0A7-4F46193CEEF7}" type="presParOf" srcId="{81CB25B7-5B98-49CD-BDE9-E6F786D9CB58}" destId="{C396E05B-80D0-4816-AB04-8F23CBA8ACAE}" srcOrd="0" destOrd="0" presId="urn:microsoft.com/office/officeart/2005/8/layout/hProcess11"/>
    <dgm:cxn modelId="{90E96400-B415-41C4-B853-B2AF53F8A59B}" type="presParOf" srcId="{81CB25B7-5B98-49CD-BDE9-E6F786D9CB58}" destId="{0B876761-18B5-46D8-91E7-D0EF09D4E6A3}" srcOrd="1" destOrd="0" presId="urn:microsoft.com/office/officeart/2005/8/layout/hProcess11"/>
    <dgm:cxn modelId="{73439CD0-05EF-4EBC-8A46-A162B1B7FE8C}" type="presParOf" srcId="{81CB25B7-5B98-49CD-BDE9-E6F786D9CB58}" destId="{DBB91B0D-7E23-40E0-BBA8-14382ED04984}" srcOrd="2" destOrd="0" presId="urn:microsoft.com/office/officeart/2005/8/layout/hProcess11"/>
    <dgm:cxn modelId="{394A7F13-EB11-44D5-A78D-9B85EF1A6DB2}" type="presParOf" srcId="{CE2E316E-52B0-4C6A-A832-00894D293741}" destId="{124E15CC-1D07-409C-8C2A-A6BC67B6D26B}" srcOrd="5" destOrd="0" presId="urn:microsoft.com/office/officeart/2005/8/layout/hProcess11"/>
    <dgm:cxn modelId="{30447E6C-E912-432B-9BA9-177D8AC1C688}" type="presParOf" srcId="{CE2E316E-52B0-4C6A-A832-00894D293741}" destId="{7112B255-8066-4DE2-9302-62F805CED603}" srcOrd="6" destOrd="0" presId="urn:microsoft.com/office/officeart/2005/8/layout/hProcess11"/>
    <dgm:cxn modelId="{09826594-27D6-4E8F-93A6-E669E2A29800}" type="presParOf" srcId="{7112B255-8066-4DE2-9302-62F805CED603}" destId="{BECC3578-902E-44CB-9AAC-E3C0C8B18998}" srcOrd="0" destOrd="0" presId="urn:microsoft.com/office/officeart/2005/8/layout/hProcess11"/>
    <dgm:cxn modelId="{4AF9D12C-5B71-4970-8810-E928F62DF1EA}" type="presParOf" srcId="{7112B255-8066-4DE2-9302-62F805CED603}" destId="{69F5731F-8B8F-47DA-BB4B-498DD0CFA97C}" srcOrd="1" destOrd="0" presId="urn:microsoft.com/office/officeart/2005/8/layout/hProcess11"/>
    <dgm:cxn modelId="{BBB686F2-3C3E-4E2C-9D52-1FB869A21AD3}" type="presParOf" srcId="{7112B255-8066-4DE2-9302-62F805CED603}" destId="{64B20C1A-93F7-4F52-974F-61F10C6C58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9ADCE-56E1-4913-9ABD-8C6479EE3C46}"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F7215A4E-0999-4D99-B254-7294F0C6545B}">
      <dgm:prSet phldrT="[Text]" custT="1"/>
      <dgm:spPr/>
      <dgm:t>
        <a:bodyPr anchor="ctr" anchorCtr="0"/>
        <a:lstStyle/>
        <a:p>
          <a:r>
            <a:rPr lang="en-US" sz="1800" i="0" dirty="0" smtClean="0"/>
            <a:t>Three</a:t>
          </a:r>
          <a:r>
            <a:rPr lang="en-US" sz="1800" i="1" dirty="0" smtClean="0"/>
            <a:t> </a:t>
          </a:r>
          <a:r>
            <a:rPr lang="en-US" sz="1800" i="1" dirty="0" err="1" smtClean="0"/>
            <a:t>banderilleros</a:t>
          </a:r>
          <a:r>
            <a:rPr lang="en-US" sz="1800" dirty="0" smtClean="0"/>
            <a:t> attempt to place two </a:t>
          </a:r>
          <a:r>
            <a:rPr lang="en-US" sz="1800" i="1" dirty="0" err="1" smtClean="0"/>
            <a:t>banderillas</a:t>
          </a:r>
          <a:r>
            <a:rPr lang="en-US" sz="1800" i="0" dirty="0" smtClean="0"/>
            <a:t> each into the bull’s neck.</a:t>
          </a:r>
          <a:endParaRPr lang="en-US" sz="1800" dirty="0"/>
        </a:p>
      </dgm:t>
    </dgm:pt>
    <dgm:pt modelId="{F70DE400-48EB-4868-AAD6-FCC3868859A2}" type="parTrans" cxnId="{157EA131-9CA1-45BA-AFC8-F75A9E612CB5}">
      <dgm:prSet/>
      <dgm:spPr/>
      <dgm:t>
        <a:bodyPr/>
        <a:lstStyle/>
        <a:p>
          <a:endParaRPr lang="en-US" sz="2400"/>
        </a:p>
      </dgm:t>
    </dgm:pt>
    <dgm:pt modelId="{85F15DBC-01C7-45A7-BBCE-2FBCDD224E45}" type="sibTrans" cxnId="{157EA131-9CA1-45BA-AFC8-F75A9E612CB5}">
      <dgm:prSet/>
      <dgm:spPr/>
      <dgm:t>
        <a:bodyPr/>
        <a:lstStyle/>
        <a:p>
          <a:endParaRPr lang="en-US" sz="2400"/>
        </a:p>
      </dgm:t>
    </dgm:pt>
    <dgm:pt modelId="{0358C878-FC92-4D18-BE23-4D2CF277F9FF}">
      <dgm:prSet phldrT="[Text]" custT="1"/>
      <dgm:spPr/>
      <dgm:t>
        <a:bodyPr/>
        <a:lstStyle/>
        <a:p>
          <a:r>
            <a:rPr lang="en-US" sz="1800" dirty="0" smtClean="0"/>
            <a:t>The </a:t>
          </a:r>
          <a:r>
            <a:rPr lang="en-US" sz="1800" i="1" dirty="0" err="1" smtClean="0"/>
            <a:t>banderillas</a:t>
          </a:r>
          <a:r>
            <a:rPr lang="en-US" sz="1800" dirty="0" smtClean="0"/>
            <a:t> are barbed sticks that serve two purposes. The first is to help weaken the bull’s neck further. The second is to anger the bull, causing it to become more intense and charge more ferociously. </a:t>
          </a:r>
          <a:endParaRPr lang="en-US" sz="1800" dirty="0"/>
        </a:p>
      </dgm:t>
    </dgm:pt>
    <dgm:pt modelId="{96B3C9F6-3456-44B5-8856-17D80C5F9A11}" type="sibTrans" cxnId="{29BE14D7-EB06-496E-91C8-6140D7CD4309}">
      <dgm:prSet/>
      <dgm:spPr/>
      <dgm:t>
        <a:bodyPr/>
        <a:lstStyle/>
        <a:p>
          <a:endParaRPr lang="en-US" sz="2400"/>
        </a:p>
      </dgm:t>
    </dgm:pt>
    <dgm:pt modelId="{1ACD5552-3093-4E24-9931-F3DC75191556}" type="parTrans" cxnId="{29BE14D7-EB06-496E-91C8-6140D7CD4309}">
      <dgm:prSet/>
      <dgm:spPr/>
      <dgm:t>
        <a:bodyPr/>
        <a:lstStyle/>
        <a:p>
          <a:endParaRPr lang="en-US" sz="2400"/>
        </a:p>
      </dgm:t>
    </dgm:pt>
    <dgm:pt modelId="{269C456A-EA6C-47CC-9A7C-2486AA3A56A4}" type="pres">
      <dgm:prSet presAssocID="{DD69ADCE-56E1-4913-9ABD-8C6479EE3C46}" presName="Name0" presStyleCnt="0">
        <dgm:presLayoutVars>
          <dgm:dir/>
          <dgm:resizeHandles val="exact"/>
        </dgm:presLayoutVars>
      </dgm:prSet>
      <dgm:spPr/>
      <dgm:t>
        <a:bodyPr/>
        <a:lstStyle/>
        <a:p>
          <a:endParaRPr lang="en-US"/>
        </a:p>
      </dgm:t>
    </dgm:pt>
    <dgm:pt modelId="{5C4CE8D8-A5DC-46C5-B73E-001685943BD8}" type="pres">
      <dgm:prSet presAssocID="{DD69ADCE-56E1-4913-9ABD-8C6479EE3C46}" presName="arrow" presStyleLbl="bgShp" presStyleIdx="0" presStyleCnt="1"/>
      <dgm:spPr/>
    </dgm:pt>
    <dgm:pt modelId="{CE2E316E-52B0-4C6A-A832-00894D293741}" type="pres">
      <dgm:prSet presAssocID="{DD69ADCE-56E1-4913-9ABD-8C6479EE3C46}" presName="points" presStyleCnt="0"/>
      <dgm:spPr/>
    </dgm:pt>
    <dgm:pt modelId="{FD6117C3-DA05-4A33-A8F0-C2276A76B01D}" type="pres">
      <dgm:prSet presAssocID="{F7215A4E-0999-4D99-B254-7294F0C6545B}" presName="compositeA" presStyleCnt="0"/>
      <dgm:spPr/>
    </dgm:pt>
    <dgm:pt modelId="{79080DD4-33A7-45FC-B48F-78C63A710A11}" type="pres">
      <dgm:prSet presAssocID="{F7215A4E-0999-4D99-B254-7294F0C6545B}" presName="textA" presStyleLbl="revTx" presStyleIdx="0" presStyleCnt="2">
        <dgm:presLayoutVars>
          <dgm:bulletEnabled val="1"/>
        </dgm:presLayoutVars>
      </dgm:prSet>
      <dgm:spPr/>
      <dgm:t>
        <a:bodyPr/>
        <a:lstStyle/>
        <a:p>
          <a:endParaRPr lang="en-US"/>
        </a:p>
      </dgm:t>
    </dgm:pt>
    <dgm:pt modelId="{1B5713FD-03D3-4F23-BCCD-3197EF88E441}" type="pres">
      <dgm:prSet presAssocID="{F7215A4E-0999-4D99-B254-7294F0C6545B}" presName="circleA" presStyleLbl="node1" presStyleIdx="0" presStyleCnt="2"/>
      <dgm:spPr/>
    </dgm:pt>
    <dgm:pt modelId="{C81690D4-A5BE-4465-9F85-B2F1BD9F492C}" type="pres">
      <dgm:prSet presAssocID="{F7215A4E-0999-4D99-B254-7294F0C6545B}" presName="spaceA" presStyleCnt="0"/>
      <dgm:spPr/>
    </dgm:pt>
    <dgm:pt modelId="{0CEEB35E-E4A0-4825-BF28-958F85CFB42F}" type="pres">
      <dgm:prSet presAssocID="{85F15DBC-01C7-45A7-BBCE-2FBCDD224E45}" presName="space" presStyleCnt="0"/>
      <dgm:spPr/>
    </dgm:pt>
    <dgm:pt modelId="{950EAEDF-98BF-4898-B627-F2AE3B550F61}" type="pres">
      <dgm:prSet presAssocID="{0358C878-FC92-4D18-BE23-4D2CF277F9FF}" presName="compositeB" presStyleCnt="0"/>
      <dgm:spPr/>
    </dgm:pt>
    <dgm:pt modelId="{80EB395D-51E8-422C-A4B8-F494E26977E4}" type="pres">
      <dgm:prSet presAssocID="{0358C878-FC92-4D18-BE23-4D2CF277F9FF}" presName="textB" presStyleLbl="revTx" presStyleIdx="1" presStyleCnt="2">
        <dgm:presLayoutVars>
          <dgm:bulletEnabled val="1"/>
        </dgm:presLayoutVars>
      </dgm:prSet>
      <dgm:spPr/>
      <dgm:t>
        <a:bodyPr/>
        <a:lstStyle/>
        <a:p>
          <a:endParaRPr lang="en-US"/>
        </a:p>
      </dgm:t>
    </dgm:pt>
    <dgm:pt modelId="{6DF0A033-8275-4803-8ADC-08C3A23831C4}" type="pres">
      <dgm:prSet presAssocID="{0358C878-FC92-4D18-BE23-4D2CF277F9FF}" presName="circleB" presStyleLbl="node1" presStyleIdx="1" presStyleCnt="2"/>
      <dgm:spPr/>
    </dgm:pt>
    <dgm:pt modelId="{7F947F7A-910D-4088-8B88-BA8BCF078259}" type="pres">
      <dgm:prSet presAssocID="{0358C878-FC92-4D18-BE23-4D2CF277F9FF}" presName="spaceB" presStyleCnt="0"/>
      <dgm:spPr/>
    </dgm:pt>
  </dgm:ptLst>
  <dgm:cxnLst>
    <dgm:cxn modelId="{29BE14D7-EB06-496E-91C8-6140D7CD4309}" srcId="{DD69ADCE-56E1-4913-9ABD-8C6479EE3C46}" destId="{0358C878-FC92-4D18-BE23-4D2CF277F9FF}" srcOrd="1" destOrd="0" parTransId="{1ACD5552-3093-4E24-9931-F3DC75191556}" sibTransId="{96B3C9F6-3456-44B5-8856-17D80C5F9A11}"/>
    <dgm:cxn modelId="{157EA131-9CA1-45BA-AFC8-F75A9E612CB5}" srcId="{DD69ADCE-56E1-4913-9ABD-8C6479EE3C46}" destId="{F7215A4E-0999-4D99-B254-7294F0C6545B}" srcOrd="0" destOrd="0" parTransId="{F70DE400-48EB-4868-AAD6-FCC3868859A2}" sibTransId="{85F15DBC-01C7-45A7-BBCE-2FBCDD224E45}"/>
    <dgm:cxn modelId="{0C731A35-76CB-438C-8CA5-CBED32245EDA}" type="presOf" srcId="{0358C878-FC92-4D18-BE23-4D2CF277F9FF}" destId="{80EB395D-51E8-422C-A4B8-F494E26977E4}" srcOrd="0" destOrd="0" presId="urn:microsoft.com/office/officeart/2005/8/layout/hProcess11"/>
    <dgm:cxn modelId="{081DD43B-7966-4604-B495-11809FE2A390}" type="presOf" srcId="{DD69ADCE-56E1-4913-9ABD-8C6479EE3C46}" destId="{269C456A-EA6C-47CC-9A7C-2486AA3A56A4}" srcOrd="0" destOrd="0" presId="urn:microsoft.com/office/officeart/2005/8/layout/hProcess11"/>
    <dgm:cxn modelId="{CC59C5C6-50BB-4F37-9538-32195C1E7DD3}" type="presOf" srcId="{F7215A4E-0999-4D99-B254-7294F0C6545B}" destId="{79080DD4-33A7-45FC-B48F-78C63A710A11}" srcOrd="0" destOrd="0" presId="urn:microsoft.com/office/officeart/2005/8/layout/hProcess11"/>
    <dgm:cxn modelId="{41D0979D-6456-4B63-B4AB-718F95EF4A31}" type="presParOf" srcId="{269C456A-EA6C-47CC-9A7C-2486AA3A56A4}" destId="{5C4CE8D8-A5DC-46C5-B73E-001685943BD8}" srcOrd="0" destOrd="0" presId="urn:microsoft.com/office/officeart/2005/8/layout/hProcess11"/>
    <dgm:cxn modelId="{059F5A9A-D368-470C-ABEE-EBAF53A7956F}" type="presParOf" srcId="{269C456A-EA6C-47CC-9A7C-2486AA3A56A4}" destId="{CE2E316E-52B0-4C6A-A832-00894D293741}" srcOrd="1" destOrd="0" presId="urn:microsoft.com/office/officeart/2005/8/layout/hProcess11"/>
    <dgm:cxn modelId="{7D344C34-C9D0-498C-8D4B-B81D5520EAE2}" type="presParOf" srcId="{CE2E316E-52B0-4C6A-A832-00894D293741}" destId="{FD6117C3-DA05-4A33-A8F0-C2276A76B01D}" srcOrd="0" destOrd="0" presId="urn:microsoft.com/office/officeart/2005/8/layout/hProcess11"/>
    <dgm:cxn modelId="{FA693265-4381-4C72-8D18-F5521E5D7AAC}" type="presParOf" srcId="{FD6117C3-DA05-4A33-A8F0-C2276A76B01D}" destId="{79080DD4-33A7-45FC-B48F-78C63A710A11}" srcOrd="0" destOrd="0" presId="urn:microsoft.com/office/officeart/2005/8/layout/hProcess11"/>
    <dgm:cxn modelId="{ADBFF9AC-1984-4A96-8F62-ADDDD54CCF30}" type="presParOf" srcId="{FD6117C3-DA05-4A33-A8F0-C2276A76B01D}" destId="{1B5713FD-03D3-4F23-BCCD-3197EF88E441}" srcOrd="1" destOrd="0" presId="urn:microsoft.com/office/officeart/2005/8/layout/hProcess11"/>
    <dgm:cxn modelId="{B0D60241-222D-4E5F-8984-E4FD3171C696}" type="presParOf" srcId="{FD6117C3-DA05-4A33-A8F0-C2276A76B01D}" destId="{C81690D4-A5BE-4465-9F85-B2F1BD9F492C}" srcOrd="2" destOrd="0" presId="urn:microsoft.com/office/officeart/2005/8/layout/hProcess11"/>
    <dgm:cxn modelId="{01A854CB-2F52-48DC-B923-C18136EE9839}" type="presParOf" srcId="{CE2E316E-52B0-4C6A-A832-00894D293741}" destId="{0CEEB35E-E4A0-4825-BF28-958F85CFB42F}" srcOrd="1" destOrd="0" presId="urn:microsoft.com/office/officeart/2005/8/layout/hProcess11"/>
    <dgm:cxn modelId="{61F1F414-5CDC-4325-A0E7-71081818A0D9}" type="presParOf" srcId="{CE2E316E-52B0-4C6A-A832-00894D293741}" destId="{950EAEDF-98BF-4898-B627-F2AE3B550F61}" srcOrd="2" destOrd="0" presId="urn:microsoft.com/office/officeart/2005/8/layout/hProcess11"/>
    <dgm:cxn modelId="{F8A40B4D-5DED-4F43-A46E-913EB0B15A9D}" type="presParOf" srcId="{950EAEDF-98BF-4898-B627-F2AE3B550F61}" destId="{80EB395D-51E8-422C-A4B8-F494E26977E4}" srcOrd="0" destOrd="0" presId="urn:microsoft.com/office/officeart/2005/8/layout/hProcess11"/>
    <dgm:cxn modelId="{B7E424F4-A154-4791-AF61-D756FFB22147}" type="presParOf" srcId="{950EAEDF-98BF-4898-B627-F2AE3B550F61}" destId="{6DF0A033-8275-4803-8ADC-08C3A23831C4}" srcOrd="1" destOrd="0" presId="urn:microsoft.com/office/officeart/2005/8/layout/hProcess11"/>
    <dgm:cxn modelId="{47CBF4A5-8971-4AA3-A7D0-D6CCEFCBD35E}" type="presParOf" srcId="{950EAEDF-98BF-4898-B627-F2AE3B550F61}" destId="{7F947F7A-910D-4088-8B88-BA8BCF078259}"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9ADCE-56E1-4913-9ABD-8C6479EE3C46}"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F7215A4E-0999-4D99-B254-7294F0C6545B}">
      <dgm:prSet phldrT="[Text]" custT="1"/>
      <dgm:spPr/>
      <dgm:t>
        <a:bodyPr anchor="ctr" anchorCtr="0"/>
        <a:lstStyle/>
        <a:p>
          <a:r>
            <a:rPr lang="en-US" sz="1400" i="0" dirty="0" smtClean="0"/>
            <a:t>The</a:t>
          </a:r>
          <a:r>
            <a:rPr lang="en-US" sz="1400" i="1" dirty="0" smtClean="0"/>
            <a:t> matador</a:t>
          </a:r>
          <a:r>
            <a:rPr lang="en-US" sz="1400" i="0" dirty="0" smtClean="0"/>
            <a:t> enters the ring with his red cape, or </a:t>
          </a:r>
          <a:r>
            <a:rPr lang="en-US" sz="1400" i="1" dirty="0" err="1" smtClean="0"/>
            <a:t>muleta</a:t>
          </a:r>
          <a:r>
            <a:rPr lang="en-US" sz="1400" i="1" dirty="0" smtClean="0"/>
            <a:t>. </a:t>
          </a:r>
          <a:r>
            <a:rPr lang="en-US" sz="1400" i="0" dirty="0" smtClean="0"/>
            <a:t>He has 15 minutes to kill the bull.</a:t>
          </a:r>
          <a:endParaRPr lang="en-US" sz="1400" dirty="0"/>
        </a:p>
      </dgm:t>
    </dgm:pt>
    <dgm:pt modelId="{F70DE400-48EB-4868-AAD6-FCC3868859A2}" type="parTrans" cxnId="{157EA131-9CA1-45BA-AFC8-F75A9E612CB5}">
      <dgm:prSet/>
      <dgm:spPr/>
      <dgm:t>
        <a:bodyPr/>
        <a:lstStyle/>
        <a:p>
          <a:endParaRPr lang="en-US"/>
        </a:p>
      </dgm:t>
    </dgm:pt>
    <dgm:pt modelId="{85F15DBC-01C7-45A7-BBCE-2FBCDD224E45}" type="sibTrans" cxnId="{157EA131-9CA1-45BA-AFC8-F75A9E612CB5}">
      <dgm:prSet/>
      <dgm:spPr/>
      <dgm:t>
        <a:bodyPr/>
        <a:lstStyle/>
        <a:p>
          <a:endParaRPr lang="en-US"/>
        </a:p>
      </dgm:t>
    </dgm:pt>
    <dgm:pt modelId="{6EC3854E-905F-4611-B09E-58BC924AC006}">
      <dgm:prSet phldrT="[Text]"/>
      <dgm:spPr/>
      <dgm:t>
        <a:bodyPr/>
        <a:lstStyle/>
        <a:p>
          <a:r>
            <a:rPr lang="en-US" dirty="0" smtClean="0"/>
            <a:t>The </a:t>
          </a:r>
          <a:r>
            <a:rPr lang="en-US" i="1" dirty="0" smtClean="0"/>
            <a:t>matador</a:t>
          </a:r>
          <a:r>
            <a:rPr lang="en-US" i="0" dirty="0" smtClean="0"/>
            <a:t> attempts to kill the bull with </a:t>
          </a:r>
          <a:r>
            <a:rPr lang="en-US" i="1" dirty="0" err="1" smtClean="0"/>
            <a:t>estocada</a:t>
          </a:r>
          <a:r>
            <a:rPr lang="en-US" i="0" dirty="0" smtClean="0"/>
            <a:t> (thrusting the sword between the bull’s shoulders to sever the spinal cord and kill the bull immediately).</a:t>
          </a:r>
          <a:endParaRPr lang="en-US" dirty="0"/>
        </a:p>
      </dgm:t>
    </dgm:pt>
    <dgm:pt modelId="{CB935B49-BC42-49F8-B1D9-E64E1D967622}" type="parTrans" cxnId="{CD789033-04D8-48FF-BC7F-850DA47C234F}">
      <dgm:prSet/>
      <dgm:spPr/>
      <dgm:t>
        <a:bodyPr/>
        <a:lstStyle/>
        <a:p>
          <a:endParaRPr lang="en-US"/>
        </a:p>
      </dgm:t>
    </dgm:pt>
    <dgm:pt modelId="{C4B5C0E1-B517-4754-871D-8CE2E90E6300}" type="sibTrans" cxnId="{CD789033-04D8-48FF-BC7F-850DA47C234F}">
      <dgm:prSet/>
      <dgm:spPr/>
      <dgm:t>
        <a:bodyPr/>
        <a:lstStyle/>
        <a:p>
          <a:endParaRPr lang="en-US"/>
        </a:p>
      </dgm:t>
    </dgm:pt>
    <dgm:pt modelId="{0358C878-FC92-4D18-BE23-4D2CF277F9FF}">
      <dgm:prSet phldrT="[Text]" custT="1"/>
      <dgm:spPr/>
      <dgm:t>
        <a:bodyPr/>
        <a:lstStyle/>
        <a:p>
          <a:r>
            <a:rPr lang="en-US" sz="1400" dirty="0" smtClean="0"/>
            <a:t>He performs a series of </a:t>
          </a:r>
          <a:r>
            <a:rPr lang="en-US" sz="1400" i="1" dirty="0" err="1" smtClean="0"/>
            <a:t>tandas</a:t>
          </a:r>
          <a:r>
            <a:rPr lang="en-US" sz="1400" i="0" dirty="0" smtClean="0"/>
            <a:t> (passes with the </a:t>
          </a:r>
          <a:r>
            <a:rPr lang="en-US" sz="1400" i="1" dirty="0" err="1" smtClean="0"/>
            <a:t>muleta</a:t>
          </a:r>
          <a:r>
            <a:rPr lang="en-US" sz="1400" i="0" dirty="0" smtClean="0"/>
            <a:t>). The last of the passes tries to position the bull.</a:t>
          </a:r>
          <a:endParaRPr lang="en-US" sz="1400" dirty="0"/>
        </a:p>
      </dgm:t>
    </dgm:pt>
    <dgm:pt modelId="{96B3C9F6-3456-44B5-8856-17D80C5F9A11}" type="sibTrans" cxnId="{29BE14D7-EB06-496E-91C8-6140D7CD4309}">
      <dgm:prSet/>
      <dgm:spPr/>
      <dgm:t>
        <a:bodyPr/>
        <a:lstStyle/>
        <a:p>
          <a:endParaRPr lang="en-US"/>
        </a:p>
      </dgm:t>
    </dgm:pt>
    <dgm:pt modelId="{1ACD5552-3093-4E24-9931-F3DC75191556}" type="parTrans" cxnId="{29BE14D7-EB06-496E-91C8-6140D7CD4309}">
      <dgm:prSet/>
      <dgm:spPr/>
      <dgm:t>
        <a:bodyPr/>
        <a:lstStyle/>
        <a:p>
          <a:endParaRPr lang="en-US"/>
        </a:p>
      </dgm:t>
    </dgm:pt>
    <dgm:pt modelId="{8A5935A8-BEF8-40F8-9D97-476D3F9E04F1}">
      <dgm:prSet/>
      <dgm:spPr/>
      <dgm:t>
        <a:bodyPr/>
        <a:lstStyle/>
        <a:p>
          <a:r>
            <a:rPr lang="en-US" dirty="0" smtClean="0"/>
            <a:t>If the </a:t>
          </a:r>
          <a:r>
            <a:rPr lang="en-US" i="1" dirty="0" err="1" smtClean="0"/>
            <a:t>estocada</a:t>
          </a:r>
          <a:r>
            <a:rPr lang="en-US" i="1" dirty="0" smtClean="0"/>
            <a:t> </a:t>
          </a:r>
          <a:r>
            <a:rPr lang="en-US" i="0" dirty="0" smtClean="0"/>
            <a:t>is unsuccessful, the </a:t>
          </a:r>
          <a:r>
            <a:rPr lang="en-US" i="1" u="none" dirty="0" err="1" smtClean="0"/>
            <a:t>puntillero</a:t>
          </a:r>
          <a:r>
            <a:rPr lang="en-US" i="1" u="none" dirty="0" smtClean="0"/>
            <a:t> </a:t>
          </a:r>
          <a:r>
            <a:rPr lang="en-US" i="0" u="none" dirty="0" smtClean="0"/>
            <a:t>completes a </a:t>
          </a:r>
          <a:r>
            <a:rPr lang="en-US" i="1" u="none" dirty="0" smtClean="0"/>
            <a:t>coup de grace</a:t>
          </a:r>
          <a:r>
            <a:rPr lang="en-US" i="0" u="none" dirty="0" smtClean="0"/>
            <a:t> using a dagger to ensure that the bull dies without suffering.</a:t>
          </a:r>
          <a:endParaRPr lang="en-US" dirty="0"/>
        </a:p>
      </dgm:t>
    </dgm:pt>
    <dgm:pt modelId="{4C9F0F59-FABF-433F-BF5A-3B02B3493401}" type="parTrans" cxnId="{94A3852A-0A0B-4773-9837-E28C64BEB0A2}">
      <dgm:prSet/>
      <dgm:spPr/>
      <dgm:t>
        <a:bodyPr/>
        <a:lstStyle/>
        <a:p>
          <a:endParaRPr lang="en-US"/>
        </a:p>
      </dgm:t>
    </dgm:pt>
    <dgm:pt modelId="{1A8EDFD3-05B8-429C-A517-4EF2554F9B3F}" type="sibTrans" cxnId="{94A3852A-0A0B-4773-9837-E28C64BEB0A2}">
      <dgm:prSet/>
      <dgm:spPr/>
      <dgm:t>
        <a:bodyPr/>
        <a:lstStyle/>
        <a:p>
          <a:endParaRPr lang="en-US"/>
        </a:p>
      </dgm:t>
    </dgm:pt>
    <dgm:pt modelId="{269C456A-EA6C-47CC-9A7C-2486AA3A56A4}" type="pres">
      <dgm:prSet presAssocID="{DD69ADCE-56E1-4913-9ABD-8C6479EE3C46}" presName="Name0" presStyleCnt="0">
        <dgm:presLayoutVars>
          <dgm:dir/>
          <dgm:resizeHandles val="exact"/>
        </dgm:presLayoutVars>
      </dgm:prSet>
      <dgm:spPr/>
      <dgm:t>
        <a:bodyPr/>
        <a:lstStyle/>
        <a:p>
          <a:endParaRPr lang="en-US"/>
        </a:p>
      </dgm:t>
    </dgm:pt>
    <dgm:pt modelId="{5C4CE8D8-A5DC-46C5-B73E-001685943BD8}" type="pres">
      <dgm:prSet presAssocID="{DD69ADCE-56E1-4913-9ABD-8C6479EE3C46}" presName="arrow" presStyleLbl="bgShp" presStyleIdx="0" presStyleCnt="1"/>
      <dgm:spPr/>
    </dgm:pt>
    <dgm:pt modelId="{CE2E316E-52B0-4C6A-A832-00894D293741}" type="pres">
      <dgm:prSet presAssocID="{DD69ADCE-56E1-4913-9ABD-8C6479EE3C46}" presName="points" presStyleCnt="0"/>
      <dgm:spPr/>
    </dgm:pt>
    <dgm:pt modelId="{FD6117C3-DA05-4A33-A8F0-C2276A76B01D}" type="pres">
      <dgm:prSet presAssocID="{F7215A4E-0999-4D99-B254-7294F0C6545B}" presName="compositeA" presStyleCnt="0"/>
      <dgm:spPr/>
    </dgm:pt>
    <dgm:pt modelId="{79080DD4-33A7-45FC-B48F-78C63A710A11}" type="pres">
      <dgm:prSet presAssocID="{F7215A4E-0999-4D99-B254-7294F0C6545B}" presName="textA" presStyleLbl="revTx" presStyleIdx="0" presStyleCnt="4">
        <dgm:presLayoutVars>
          <dgm:bulletEnabled val="1"/>
        </dgm:presLayoutVars>
      </dgm:prSet>
      <dgm:spPr/>
      <dgm:t>
        <a:bodyPr/>
        <a:lstStyle/>
        <a:p>
          <a:endParaRPr lang="en-US"/>
        </a:p>
      </dgm:t>
    </dgm:pt>
    <dgm:pt modelId="{1B5713FD-03D3-4F23-BCCD-3197EF88E441}" type="pres">
      <dgm:prSet presAssocID="{F7215A4E-0999-4D99-B254-7294F0C6545B}" presName="circleA" presStyleLbl="node1" presStyleIdx="0" presStyleCnt="4"/>
      <dgm:spPr/>
    </dgm:pt>
    <dgm:pt modelId="{C81690D4-A5BE-4465-9F85-B2F1BD9F492C}" type="pres">
      <dgm:prSet presAssocID="{F7215A4E-0999-4D99-B254-7294F0C6545B}" presName="spaceA" presStyleCnt="0"/>
      <dgm:spPr/>
    </dgm:pt>
    <dgm:pt modelId="{0CEEB35E-E4A0-4825-BF28-958F85CFB42F}" type="pres">
      <dgm:prSet presAssocID="{85F15DBC-01C7-45A7-BBCE-2FBCDD224E45}" presName="space" presStyleCnt="0"/>
      <dgm:spPr/>
    </dgm:pt>
    <dgm:pt modelId="{950EAEDF-98BF-4898-B627-F2AE3B550F61}" type="pres">
      <dgm:prSet presAssocID="{0358C878-FC92-4D18-BE23-4D2CF277F9FF}" presName="compositeB" presStyleCnt="0"/>
      <dgm:spPr/>
    </dgm:pt>
    <dgm:pt modelId="{80EB395D-51E8-422C-A4B8-F494E26977E4}" type="pres">
      <dgm:prSet presAssocID="{0358C878-FC92-4D18-BE23-4D2CF277F9FF}" presName="textB" presStyleLbl="revTx" presStyleIdx="1" presStyleCnt="4">
        <dgm:presLayoutVars>
          <dgm:bulletEnabled val="1"/>
        </dgm:presLayoutVars>
      </dgm:prSet>
      <dgm:spPr/>
      <dgm:t>
        <a:bodyPr/>
        <a:lstStyle/>
        <a:p>
          <a:endParaRPr lang="en-US"/>
        </a:p>
      </dgm:t>
    </dgm:pt>
    <dgm:pt modelId="{6DF0A033-8275-4803-8ADC-08C3A23831C4}" type="pres">
      <dgm:prSet presAssocID="{0358C878-FC92-4D18-BE23-4D2CF277F9FF}" presName="circleB" presStyleLbl="node1" presStyleIdx="1" presStyleCnt="4"/>
      <dgm:spPr/>
    </dgm:pt>
    <dgm:pt modelId="{7F947F7A-910D-4088-8B88-BA8BCF078259}" type="pres">
      <dgm:prSet presAssocID="{0358C878-FC92-4D18-BE23-4D2CF277F9FF}" presName="spaceB" presStyleCnt="0"/>
      <dgm:spPr/>
    </dgm:pt>
    <dgm:pt modelId="{70C716A5-1BFE-413A-98C8-6373597A8B3C}" type="pres">
      <dgm:prSet presAssocID="{96B3C9F6-3456-44B5-8856-17D80C5F9A11}" presName="space" presStyleCnt="0"/>
      <dgm:spPr/>
    </dgm:pt>
    <dgm:pt modelId="{81CB25B7-5B98-49CD-BDE9-E6F786D9CB58}" type="pres">
      <dgm:prSet presAssocID="{6EC3854E-905F-4611-B09E-58BC924AC006}" presName="compositeA" presStyleCnt="0"/>
      <dgm:spPr/>
    </dgm:pt>
    <dgm:pt modelId="{C396E05B-80D0-4816-AB04-8F23CBA8ACAE}" type="pres">
      <dgm:prSet presAssocID="{6EC3854E-905F-4611-B09E-58BC924AC006}" presName="textA" presStyleLbl="revTx" presStyleIdx="2" presStyleCnt="4">
        <dgm:presLayoutVars>
          <dgm:bulletEnabled val="1"/>
        </dgm:presLayoutVars>
      </dgm:prSet>
      <dgm:spPr/>
      <dgm:t>
        <a:bodyPr/>
        <a:lstStyle/>
        <a:p>
          <a:endParaRPr lang="en-US"/>
        </a:p>
      </dgm:t>
    </dgm:pt>
    <dgm:pt modelId="{0B876761-18B5-46D8-91E7-D0EF09D4E6A3}" type="pres">
      <dgm:prSet presAssocID="{6EC3854E-905F-4611-B09E-58BC924AC006}" presName="circleA" presStyleLbl="node1" presStyleIdx="2" presStyleCnt="4"/>
      <dgm:spPr/>
    </dgm:pt>
    <dgm:pt modelId="{DBB91B0D-7E23-40E0-BBA8-14382ED04984}" type="pres">
      <dgm:prSet presAssocID="{6EC3854E-905F-4611-B09E-58BC924AC006}" presName="spaceA" presStyleCnt="0"/>
      <dgm:spPr/>
    </dgm:pt>
    <dgm:pt modelId="{124E15CC-1D07-409C-8C2A-A6BC67B6D26B}" type="pres">
      <dgm:prSet presAssocID="{C4B5C0E1-B517-4754-871D-8CE2E90E6300}" presName="space" presStyleCnt="0"/>
      <dgm:spPr/>
    </dgm:pt>
    <dgm:pt modelId="{7112B255-8066-4DE2-9302-62F805CED603}" type="pres">
      <dgm:prSet presAssocID="{8A5935A8-BEF8-40F8-9D97-476D3F9E04F1}" presName="compositeB" presStyleCnt="0"/>
      <dgm:spPr/>
    </dgm:pt>
    <dgm:pt modelId="{BECC3578-902E-44CB-9AAC-E3C0C8B18998}" type="pres">
      <dgm:prSet presAssocID="{8A5935A8-BEF8-40F8-9D97-476D3F9E04F1}" presName="textB" presStyleLbl="revTx" presStyleIdx="3" presStyleCnt="4" custScaleX="122301">
        <dgm:presLayoutVars>
          <dgm:bulletEnabled val="1"/>
        </dgm:presLayoutVars>
      </dgm:prSet>
      <dgm:spPr/>
      <dgm:t>
        <a:bodyPr/>
        <a:lstStyle/>
        <a:p>
          <a:endParaRPr lang="en-US"/>
        </a:p>
      </dgm:t>
    </dgm:pt>
    <dgm:pt modelId="{69F5731F-8B8F-47DA-BB4B-498DD0CFA97C}" type="pres">
      <dgm:prSet presAssocID="{8A5935A8-BEF8-40F8-9D97-476D3F9E04F1}" presName="circleB" presStyleLbl="node1" presStyleIdx="3" presStyleCnt="4"/>
      <dgm:spPr/>
    </dgm:pt>
    <dgm:pt modelId="{64B20C1A-93F7-4F52-974F-61F10C6C583F}" type="pres">
      <dgm:prSet presAssocID="{8A5935A8-BEF8-40F8-9D97-476D3F9E04F1}" presName="spaceB" presStyleCnt="0"/>
      <dgm:spPr/>
    </dgm:pt>
  </dgm:ptLst>
  <dgm:cxnLst>
    <dgm:cxn modelId="{8DDB87B5-F2EC-4BCC-81DA-1313B12EABAB}" type="presOf" srcId="{8A5935A8-BEF8-40F8-9D97-476D3F9E04F1}" destId="{BECC3578-902E-44CB-9AAC-E3C0C8B18998}" srcOrd="0" destOrd="0" presId="urn:microsoft.com/office/officeart/2005/8/layout/hProcess11"/>
    <dgm:cxn modelId="{29BE14D7-EB06-496E-91C8-6140D7CD4309}" srcId="{DD69ADCE-56E1-4913-9ABD-8C6479EE3C46}" destId="{0358C878-FC92-4D18-BE23-4D2CF277F9FF}" srcOrd="1" destOrd="0" parTransId="{1ACD5552-3093-4E24-9931-F3DC75191556}" sibTransId="{96B3C9F6-3456-44B5-8856-17D80C5F9A11}"/>
    <dgm:cxn modelId="{94A3852A-0A0B-4773-9837-E28C64BEB0A2}" srcId="{DD69ADCE-56E1-4913-9ABD-8C6479EE3C46}" destId="{8A5935A8-BEF8-40F8-9D97-476D3F9E04F1}" srcOrd="3" destOrd="0" parTransId="{4C9F0F59-FABF-433F-BF5A-3B02B3493401}" sibTransId="{1A8EDFD3-05B8-429C-A517-4EF2554F9B3F}"/>
    <dgm:cxn modelId="{E0F04CB9-7F23-4579-9903-FAD303E46F31}" type="presOf" srcId="{F7215A4E-0999-4D99-B254-7294F0C6545B}" destId="{79080DD4-33A7-45FC-B48F-78C63A710A11}" srcOrd="0" destOrd="0" presId="urn:microsoft.com/office/officeart/2005/8/layout/hProcess11"/>
    <dgm:cxn modelId="{157EA131-9CA1-45BA-AFC8-F75A9E612CB5}" srcId="{DD69ADCE-56E1-4913-9ABD-8C6479EE3C46}" destId="{F7215A4E-0999-4D99-B254-7294F0C6545B}" srcOrd="0" destOrd="0" parTransId="{F70DE400-48EB-4868-AAD6-FCC3868859A2}" sibTransId="{85F15DBC-01C7-45A7-BBCE-2FBCDD224E45}"/>
    <dgm:cxn modelId="{CD789033-04D8-48FF-BC7F-850DA47C234F}" srcId="{DD69ADCE-56E1-4913-9ABD-8C6479EE3C46}" destId="{6EC3854E-905F-4611-B09E-58BC924AC006}" srcOrd="2" destOrd="0" parTransId="{CB935B49-BC42-49F8-B1D9-E64E1D967622}" sibTransId="{C4B5C0E1-B517-4754-871D-8CE2E90E6300}"/>
    <dgm:cxn modelId="{37F409F8-2596-4CBF-AA61-3A9530BBDEB8}" type="presOf" srcId="{0358C878-FC92-4D18-BE23-4D2CF277F9FF}" destId="{80EB395D-51E8-422C-A4B8-F494E26977E4}" srcOrd="0" destOrd="0" presId="urn:microsoft.com/office/officeart/2005/8/layout/hProcess11"/>
    <dgm:cxn modelId="{886974D2-5E63-4A76-B583-860829544F42}" type="presOf" srcId="{6EC3854E-905F-4611-B09E-58BC924AC006}" destId="{C396E05B-80D0-4816-AB04-8F23CBA8ACAE}" srcOrd="0" destOrd="0" presId="urn:microsoft.com/office/officeart/2005/8/layout/hProcess11"/>
    <dgm:cxn modelId="{E4F3EF52-C047-4424-AEED-0ADBB093AD1B}" type="presOf" srcId="{DD69ADCE-56E1-4913-9ABD-8C6479EE3C46}" destId="{269C456A-EA6C-47CC-9A7C-2486AA3A56A4}" srcOrd="0" destOrd="0" presId="urn:microsoft.com/office/officeart/2005/8/layout/hProcess11"/>
    <dgm:cxn modelId="{63A2EF8F-FE1B-4FA8-87DA-639A9E9DB7E1}" type="presParOf" srcId="{269C456A-EA6C-47CC-9A7C-2486AA3A56A4}" destId="{5C4CE8D8-A5DC-46C5-B73E-001685943BD8}" srcOrd="0" destOrd="0" presId="urn:microsoft.com/office/officeart/2005/8/layout/hProcess11"/>
    <dgm:cxn modelId="{EAA81E0E-39BC-415B-80E5-83390D3A8BF1}" type="presParOf" srcId="{269C456A-EA6C-47CC-9A7C-2486AA3A56A4}" destId="{CE2E316E-52B0-4C6A-A832-00894D293741}" srcOrd="1" destOrd="0" presId="urn:microsoft.com/office/officeart/2005/8/layout/hProcess11"/>
    <dgm:cxn modelId="{06ED01F4-A779-48B4-851F-E8032FCDC5D8}" type="presParOf" srcId="{CE2E316E-52B0-4C6A-A832-00894D293741}" destId="{FD6117C3-DA05-4A33-A8F0-C2276A76B01D}" srcOrd="0" destOrd="0" presId="urn:microsoft.com/office/officeart/2005/8/layout/hProcess11"/>
    <dgm:cxn modelId="{22EE05F1-62F0-46BE-8083-FDF15792A0A5}" type="presParOf" srcId="{FD6117C3-DA05-4A33-A8F0-C2276A76B01D}" destId="{79080DD4-33A7-45FC-B48F-78C63A710A11}" srcOrd="0" destOrd="0" presId="urn:microsoft.com/office/officeart/2005/8/layout/hProcess11"/>
    <dgm:cxn modelId="{52AAB0F1-7739-4CF9-AD66-6F33FD9F61F5}" type="presParOf" srcId="{FD6117C3-DA05-4A33-A8F0-C2276A76B01D}" destId="{1B5713FD-03D3-4F23-BCCD-3197EF88E441}" srcOrd="1" destOrd="0" presId="urn:microsoft.com/office/officeart/2005/8/layout/hProcess11"/>
    <dgm:cxn modelId="{8973A4AB-F80C-4788-8933-DB3ADA7F0593}" type="presParOf" srcId="{FD6117C3-DA05-4A33-A8F0-C2276A76B01D}" destId="{C81690D4-A5BE-4465-9F85-B2F1BD9F492C}" srcOrd="2" destOrd="0" presId="urn:microsoft.com/office/officeart/2005/8/layout/hProcess11"/>
    <dgm:cxn modelId="{C663F5A7-F99E-4881-ACC3-607872EEB16E}" type="presParOf" srcId="{CE2E316E-52B0-4C6A-A832-00894D293741}" destId="{0CEEB35E-E4A0-4825-BF28-958F85CFB42F}" srcOrd="1" destOrd="0" presId="urn:microsoft.com/office/officeart/2005/8/layout/hProcess11"/>
    <dgm:cxn modelId="{3A2CFF76-A4B6-493F-B100-E3F77FA0342D}" type="presParOf" srcId="{CE2E316E-52B0-4C6A-A832-00894D293741}" destId="{950EAEDF-98BF-4898-B627-F2AE3B550F61}" srcOrd="2" destOrd="0" presId="urn:microsoft.com/office/officeart/2005/8/layout/hProcess11"/>
    <dgm:cxn modelId="{09F04B45-58FB-4F71-A650-EA39CB370D96}" type="presParOf" srcId="{950EAEDF-98BF-4898-B627-F2AE3B550F61}" destId="{80EB395D-51E8-422C-A4B8-F494E26977E4}" srcOrd="0" destOrd="0" presId="urn:microsoft.com/office/officeart/2005/8/layout/hProcess11"/>
    <dgm:cxn modelId="{7A9FFD74-D230-4E6D-AD97-83A282C51431}" type="presParOf" srcId="{950EAEDF-98BF-4898-B627-F2AE3B550F61}" destId="{6DF0A033-8275-4803-8ADC-08C3A23831C4}" srcOrd="1" destOrd="0" presId="urn:microsoft.com/office/officeart/2005/8/layout/hProcess11"/>
    <dgm:cxn modelId="{21891F26-3CBF-4FF0-85AB-8FE4BFFEDF14}" type="presParOf" srcId="{950EAEDF-98BF-4898-B627-F2AE3B550F61}" destId="{7F947F7A-910D-4088-8B88-BA8BCF078259}" srcOrd="2" destOrd="0" presId="urn:microsoft.com/office/officeart/2005/8/layout/hProcess11"/>
    <dgm:cxn modelId="{7F9377B5-5D2A-46B4-97FF-9CFE2BAA474E}" type="presParOf" srcId="{CE2E316E-52B0-4C6A-A832-00894D293741}" destId="{70C716A5-1BFE-413A-98C8-6373597A8B3C}" srcOrd="3" destOrd="0" presId="urn:microsoft.com/office/officeart/2005/8/layout/hProcess11"/>
    <dgm:cxn modelId="{C9B9C241-A239-4536-A22B-059DCB0F565D}" type="presParOf" srcId="{CE2E316E-52B0-4C6A-A832-00894D293741}" destId="{81CB25B7-5B98-49CD-BDE9-E6F786D9CB58}" srcOrd="4" destOrd="0" presId="urn:microsoft.com/office/officeart/2005/8/layout/hProcess11"/>
    <dgm:cxn modelId="{50E550DA-A1D9-4BBD-B308-2B0B3692870B}" type="presParOf" srcId="{81CB25B7-5B98-49CD-BDE9-E6F786D9CB58}" destId="{C396E05B-80D0-4816-AB04-8F23CBA8ACAE}" srcOrd="0" destOrd="0" presId="urn:microsoft.com/office/officeart/2005/8/layout/hProcess11"/>
    <dgm:cxn modelId="{4C2C0BB3-1CA4-4CDD-93AE-311C2059DFE1}" type="presParOf" srcId="{81CB25B7-5B98-49CD-BDE9-E6F786D9CB58}" destId="{0B876761-18B5-46D8-91E7-D0EF09D4E6A3}" srcOrd="1" destOrd="0" presId="urn:microsoft.com/office/officeart/2005/8/layout/hProcess11"/>
    <dgm:cxn modelId="{AFA80B26-520B-4DDB-8165-D3313932DFEA}" type="presParOf" srcId="{81CB25B7-5B98-49CD-BDE9-E6F786D9CB58}" destId="{DBB91B0D-7E23-40E0-BBA8-14382ED04984}" srcOrd="2" destOrd="0" presId="urn:microsoft.com/office/officeart/2005/8/layout/hProcess11"/>
    <dgm:cxn modelId="{63A0F83C-4E61-4CDA-A2B6-0B7B7A91AB59}" type="presParOf" srcId="{CE2E316E-52B0-4C6A-A832-00894D293741}" destId="{124E15CC-1D07-409C-8C2A-A6BC67B6D26B}" srcOrd="5" destOrd="0" presId="urn:microsoft.com/office/officeart/2005/8/layout/hProcess11"/>
    <dgm:cxn modelId="{4A811BFF-3060-4C9B-95AB-0ADEE7CF3440}" type="presParOf" srcId="{CE2E316E-52B0-4C6A-A832-00894D293741}" destId="{7112B255-8066-4DE2-9302-62F805CED603}" srcOrd="6" destOrd="0" presId="urn:microsoft.com/office/officeart/2005/8/layout/hProcess11"/>
    <dgm:cxn modelId="{87E75F49-4F05-45BA-897A-13168FFA3BE5}" type="presParOf" srcId="{7112B255-8066-4DE2-9302-62F805CED603}" destId="{BECC3578-902E-44CB-9AAC-E3C0C8B18998}" srcOrd="0" destOrd="0" presId="urn:microsoft.com/office/officeart/2005/8/layout/hProcess11"/>
    <dgm:cxn modelId="{BBF10153-0E00-46A6-A316-B56C7B61BF23}" type="presParOf" srcId="{7112B255-8066-4DE2-9302-62F805CED603}" destId="{69F5731F-8B8F-47DA-BB4B-498DD0CFA97C}" srcOrd="1" destOrd="0" presId="urn:microsoft.com/office/officeart/2005/8/layout/hProcess11"/>
    <dgm:cxn modelId="{94D322DB-9A27-4377-B367-74F52C44BD3E}" type="presParOf" srcId="{7112B255-8066-4DE2-9302-62F805CED603}" destId="{64B20C1A-93F7-4F52-974F-61F10C6C583F}"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E63CBC5-8396-4280-BC49-18FE43C3514A}" type="datetimeFigureOut">
              <a:rPr lang="en-US" smtClean="0"/>
              <a:t>11/10/2014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8D79FB9-AB21-4C47-97B2-49CC0FA28F39}"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CBC5-8396-4280-BC49-18FE43C3514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CBC5-8396-4280-BC49-18FE43C3514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3CBC5-8396-4280-BC49-18FE43C3514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3CBC5-8396-4280-BC49-18FE43C3514A}" type="datetimeFigureOut">
              <a:rPr lang="en-US" smtClean="0"/>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63CBC5-8396-4280-BC49-18FE43C3514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79FB9-AB21-4C47-97B2-49CC0FA28F3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E63CBC5-8396-4280-BC49-18FE43C3514A}" type="datetimeFigureOut">
              <a:rPr lang="en-US" smtClean="0"/>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D79FB9-AB21-4C47-97B2-49CC0FA28F3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3CBC5-8396-4280-BC49-18FE43C3514A}" type="datetimeFigureOut">
              <a:rPr lang="en-US" smtClean="0"/>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3CBC5-8396-4280-BC49-18FE43C3514A}" type="datetimeFigureOut">
              <a:rPr lang="en-US" smtClean="0"/>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3CBC5-8396-4280-BC49-18FE43C3514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3CBC5-8396-4280-BC49-18FE43C3514A}" type="datetimeFigureOut">
              <a:rPr lang="en-US" smtClean="0"/>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D79FB9-AB21-4C47-97B2-49CC0FA28F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E63CBC5-8396-4280-BC49-18FE43C3514A}" type="datetimeFigureOut">
              <a:rPr lang="en-US" smtClean="0"/>
              <a:t>11/10/2014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8D79FB9-AB21-4C47-97B2-49CC0FA28F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XbKsWWGk6gt7RM&amp;tbnid=PHUiZXKRvYjQCM:&amp;ved=0CAUQjRw&amp;url=http://www.barewalls.com/pv-466609_Bullfight-II--Matador.html&amp;ei=1P6cUaz9NsTD0gH6joG4Cg&amp;bvm=bv.46751780,d.dmg&amp;psig=AFQjCNGZf6EMfPwrq94XawWRP6F86s32fA&amp;ust=13693297467053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DinkPfpisx6iaM&amp;tbnid=PffT6Jg1atkd8M:&amp;ved=0CAUQjRw&amp;url=http://www.aficionados-international.com/general-information/the-spanish-fighting-bull&amp;ei=TBeeUZaKIq-K0QHx-IGQCw&amp;bvm=bv.46865395,d.dmg&amp;psig=AFQjCNH-pPiNKDG4AjWK-cuocMVn68nMQQ&amp;ust=136940154542705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pqlM8O5GMtY3yM&amp;tbnid=EnWxGD8bx4ta_M:&amp;ved=0CAUQjRw&amp;url=http://www.amigosdesalvatierra.es/page/29/&amp;ei=kBeeUbznMae40QGA-IDgAg&amp;bvm=bv.46865395,d.dmg&amp;psig=AFQjCNEuVuSAC6R_dv1lsV-O9YFKYL5iSQ&amp;ust=136940160579289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mSmIHIfnwgxV3M&amp;tbnid=Wr2UmRVUA1jZKM:&amp;ved=0CAUQjRw&amp;url=http://commons.wikimedia.org/wiki/File:Matador_Juan_Jose_Padilla_by_Alexander_Fiske-Harrison.jpg&amp;ei=thieUZqyBenD0AHMmIHADA&amp;bvm=bv.46865395,d.dmg&amp;psig=AFQjCNGJ_98-FukFQ_7xjBq82F2sn6FSRw&amp;ust=1369401901610010"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m/url?sa=i&amp;rct=j&amp;q=&amp;esrc=s&amp;frm=1&amp;source=images&amp;cd=&amp;cad=rja&amp;docid=8QVBQFIhaX6KGM&amp;tbnid=DIljJuuY5fJgxM:&amp;ved=0CAUQjRw&amp;url=http://kingdomofleo.com/2008/06/matadors/&amp;ei=DRmeUYKhHJHK0AGf74GQCQ&amp;bvm=bv.46865395,d.dmg&amp;psig=AFQjCNGJ_98-FukFQ_7xjBq82F2sn6FSRw&amp;ust=13694019016100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m/url?sa=i&amp;rct=j&amp;q=&amp;esrc=s&amp;frm=1&amp;source=images&amp;cd=&amp;cad=rja&amp;docid=cXStSg1FVPKEiM&amp;tbnid=ZpbGhZSiFJ0hLM:&amp;ved=0CAUQjRw&amp;url=http://frentealburladero.blogspot.com/2011/07/las-banderillas-concepto-y-suerte.html&amp;ei=BhueUdT8EcrP0wGB_IEo&amp;psig=AFQjCNE1cAMzJDnfMNhp8pTZzOvLBXkrig&amp;ust=136940249921993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XzRAWK3PhGU3xM&amp;tbnid=JFXvDvSP2zzl6M:&amp;ved=0CAUQjRw&amp;url=http://esflamenco.com/en/muleta-profesional-3&amp;ei=BxyeUb7XG8_H0AGEsYDQBA&amp;psig=AFQjCNEdBXULP_w-pr97ubsUg52z21mIiw&amp;ust=1369402755657766" TargetMode="Externa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docid=d8rbptrlZrURPM&amp;tbnid=NPem5tLFIM1hGM:&amp;ved=0CAUQjRw&amp;url=http://www.flamencoshop.com/bullfight/capotes.htm&amp;ei=5RueUcG8HdC-0QHDh4GoBw&amp;psig=AFQjCNGvqxizmZCXxl5Jjs_MPFiqc6zolA&amp;ust=136940271780476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www.google.com/url?sa=i&amp;rct=j&amp;q=&amp;esrc=s&amp;frm=1&amp;source=images&amp;cd=&amp;cad=rja&amp;docid=RTOIWBcqZJu_2M&amp;tbnid=FWTJ4o4csbziJM:&amp;ved=0CAUQjRw&amp;url=http://www.unpbe.com/unpbe/?p=1015&amp;ei=BASdUe2vKcWx0QHEx4CoAQ&amp;bvm=bv.46751780,d.dmg&amp;psig=AFQjCNE6y7p4qmOeOWRA8KbQL1QOTxBM2g&amp;ust=1369330958120299" TargetMode="External"/><Relationship Id="rId3" Type="http://schemas.openxmlformats.org/officeDocument/2006/relationships/diagramLayout" Target="../diagrams/layout1.xml"/><Relationship Id="rId7" Type="http://schemas.openxmlformats.org/officeDocument/2006/relationships/hyperlink" Target="http://www.google.com/url?sa=i&amp;rct=j&amp;q=&amp;esrc=s&amp;frm=1&amp;source=images&amp;cd=&amp;cad=rja&amp;docid=y7YyuNW4rYyAOM&amp;tbnid=FpdilEqo1YLqKM:&amp;ved=0CAUQjRw&amp;url=http://wallygilbert.artspan.com/large-view/Bullfight/117209-1-0-9578/Photography/Figurative.html&amp;ei=yQKdUc-FL7Ot0AGProDwDA&amp;bvm=bv.46751780,d.dmg&amp;psig=AFQjCNFZ9zoprWKq1gFidljlB7lEypZGaw&amp;ust=1369330750717462" TargetMode="External"/><Relationship Id="rId12"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https://www.google.com/url?sa=i&amp;rct=j&amp;q=&amp;esrc=s&amp;frm=1&amp;source=images&amp;cd=&amp;cad=rja&amp;docid=RZhZmq5j6TFaUM&amp;tbnid=cV6JPOoljludHM:&amp;ved=0CAUQjRw&amp;url=https://sites.google.com/a/d219.org/bienvenidos/spanish-51/viva-el-toro-cultura&amp;ei=vQOdUdPJFuqN0QHWyYHICA&amp;bvm=bv.46751780,d.dmg&amp;psig=AFQjCNE6y7p4qmOeOWRA8KbQL1QOTxBM2g&amp;ust=1369330958120299" TargetMode="External"/><Relationship Id="rId5" Type="http://schemas.openxmlformats.org/officeDocument/2006/relationships/diagramColors" Target="../diagrams/colors1.xml"/><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hyperlink" Target="http://www.google.com/url?sa=i&amp;rct=j&amp;q=&amp;esrc=s&amp;frm=1&amp;source=images&amp;cd=&amp;cad=rja&amp;docid=LdZOlKDmTZSPMM&amp;tbnid=nKJG8PJK_YDUmM:&amp;ved=0CAUQjRw&amp;url=http://en.wikipedia.org/wiki/Spanish_Fighting_Bull&amp;ei=cAOdUbjIBYbX0gGlrIGYAw&amp;bvm=bv.46751780,d.dmg&amp;psig=AFQjCNGvWRu-mJ4Sut1oom2rhEn0n-rjLQ&amp;ust=1369330920791013" TargetMode="External"/><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xml"/><Relationship Id="rId7" Type="http://schemas.openxmlformats.org/officeDocument/2006/relationships/hyperlink" Target="http://www.google.com/url?sa=i&amp;rct=j&amp;q=&amp;esrc=s&amp;frm=1&amp;source=images&amp;cd=&amp;cad=rja&amp;docid=ReC0BR5n-FoW2M&amp;tbnid=zvHdoH4c55aL2M:&amp;ved=0CAUQjRw&amp;url=http://www.travelblog.org/Photos/1609250&amp;ei=KwWdUf6SEPDH0AGuzYCICQ&amp;psig=AFQjCNGZQ9QUhPsEpsiM_9t_YQDqavDsPg&amp;ust=1369331337715564"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3.jpeg"/><Relationship Id="rId4" Type="http://schemas.openxmlformats.org/officeDocument/2006/relationships/diagramQuickStyle" Target="../diagrams/quickStyle2.xml"/><Relationship Id="rId9" Type="http://schemas.openxmlformats.org/officeDocument/2006/relationships/hyperlink" Target="http://www.google.com/url?sa=i&amp;rct=j&amp;q=&amp;esrc=s&amp;frm=1&amp;source=images&amp;cd=&amp;cad=rja&amp;docid=KhiGKqhlYylmfM&amp;tbnid=zQixs4HEDLLwzM:&amp;ved=0CAUQjRw&amp;url=http://www.theintellectualmosquito.com/theintellectualmosquito/2011/01/the-last-corrida-short-fiction-by-ron-baynes.html&amp;ei=UgWdUY7cH8bH0AG5mYDABA&amp;psig=AFQjCNGZQ9QUhPsEpsiM_9t_YQDqavDsPg&amp;ust=136933133771556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7.png"/><Relationship Id="rId4" Type="http://schemas.openxmlformats.org/officeDocument/2006/relationships/diagramQuickStyle" Target="../diagrams/quickStyle3.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 </a:t>
            </a:r>
            <a:r>
              <a:rPr lang="en-US" dirty="0" err="1" smtClean="0"/>
              <a:t>Corrida</a:t>
            </a:r>
            <a:r>
              <a:rPr lang="en-US" dirty="0" smtClean="0"/>
              <a:t> </a:t>
            </a:r>
            <a:br>
              <a:rPr lang="en-US" dirty="0" smtClean="0"/>
            </a:br>
            <a:r>
              <a:rPr lang="en-US" dirty="0" smtClean="0"/>
              <a:t>de </a:t>
            </a:r>
            <a:r>
              <a:rPr lang="en-US" dirty="0" err="1" smtClean="0"/>
              <a:t>Toros</a:t>
            </a:r>
            <a:endParaRPr lang="en-US" dirty="0"/>
          </a:p>
        </p:txBody>
      </p:sp>
      <p:sp>
        <p:nvSpPr>
          <p:cNvPr id="3" name="Subtitle 2"/>
          <p:cNvSpPr>
            <a:spLocks noGrp="1"/>
          </p:cNvSpPr>
          <p:nvPr>
            <p:ph type="subTitle" idx="1"/>
          </p:nvPr>
        </p:nvSpPr>
        <p:spPr/>
        <p:txBody>
          <a:bodyPr/>
          <a:lstStyle/>
          <a:p>
            <a:r>
              <a:rPr lang="en-US" dirty="0" smtClean="0"/>
              <a:t>A look at both sides of a deeply-rooted tradition in Spanish and Hispanic culture</a:t>
            </a:r>
            <a:endParaRPr lang="en-US" dirty="0"/>
          </a:p>
        </p:txBody>
      </p:sp>
    </p:spTree>
    <p:extLst>
      <p:ext uri="{BB962C8B-B14F-4D97-AF65-F5344CB8AC3E}">
        <p14:creationId xmlns:p14="http://schemas.microsoft.com/office/powerpoint/2010/main" val="2538760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happens after the </a:t>
            </a:r>
            <a:r>
              <a:rPr lang="en-US" sz="4000" b="1" i="1" dirty="0" err="1" smtClean="0"/>
              <a:t>Corrida</a:t>
            </a:r>
            <a:r>
              <a:rPr lang="en-US" sz="4000" b="1" dirty="0" smtClean="0"/>
              <a:t>?</a:t>
            </a:r>
            <a:endParaRPr lang="en-US" sz="4000" b="1" dirty="0"/>
          </a:p>
        </p:txBody>
      </p:sp>
      <p:sp>
        <p:nvSpPr>
          <p:cNvPr id="4" name="Oval Callout 3"/>
          <p:cNvSpPr/>
          <p:nvPr/>
        </p:nvSpPr>
        <p:spPr>
          <a:xfrm>
            <a:off x="6019800" y="1143000"/>
            <a:ext cx="2819400" cy="3886200"/>
          </a:xfrm>
          <a:prstGeom prst="wedgeEllipseCallout">
            <a:avLst>
              <a:gd name="adj1" fmla="val -37376"/>
              <a:gd name="adj2" fmla="val -57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 some places, the bull’s meat is sold for very cheap or given to the poor.</a:t>
            </a:r>
            <a:endParaRPr lang="en-US" sz="2400" dirty="0"/>
          </a:p>
        </p:txBody>
      </p:sp>
      <p:sp>
        <p:nvSpPr>
          <p:cNvPr id="5" name="Rounded Rectangular Callout 4"/>
          <p:cNvSpPr/>
          <p:nvPr/>
        </p:nvSpPr>
        <p:spPr>
          <a:xfrm>
            <a:off x="152400" y="1143000"/>
            <a:ext cx="2286000" cy="4038600"/>
          </a:xfrm>
          <a:prstGeom prst="wedgeRoundRectCallout">
            <a:avLst>
              <a:gd name="adj1" fmla="val 27979"/>
              <a:gd name="adj2" fmla="val -596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If the bull performs exceptionally well, it is presented in front of the crowd for its honor.</a:t>
            </a:r>
            <a:endParaRPr lang="en-US" sz="2400" dirty="0"/>
          </a:p>
        </p:txBody>
      </p:sp>
      <p:sp>
        <p:nvSpPr>
          <p:cNvPr id="6" name="Rounded Rectangular Callout 5"/>
          <p:cNvSpPr/>
          <p:nvPr/>
        </p:nvSpPr>
        <p:spPr>
          <a:xfrm>
            <a:off x="457200" y="5486400"/>
            <a:ext cx="8229600" cy="1066800"/>
          </a:xfrm>
          <a:prstGeom prst="wedgeRoundRectCallout">
            <a:avLst>
              <a:gd name="adj1" fmla="val 42423"/>
              <a:gd name="adj2" fmla="val -68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Rarely, but sometimes, the bull is granted </a:t>
            </a:r>
            <a:r>
              <a:rPr lang="en-US" sz="2400" i="1" dirty="0" err="1" smtClean="0"/>
              <a:t>indulto</a:t>
            </a:r>
            <a:r>
              <a:rPr lang="en-US" sz="2400" i="1" dirty="0" smtClean="0"/>
              <a:t>,</a:t>
            </a:r>
            <a:r>
              <a:rPr lang="en-US" sz="2400" dirty="0" smtClean="0"/>
              <a:t> and is spared death, by the crowd waving white handkerchiefs. That bull may never fight again due to its experience. </a:t>
            </a:r>
            <a:endParaRPr lang="en-US" sz="2400" dirty="0"/>
          </a:p>
        </p:txBody>
      </p:sp>
      <p:pic>
        <p:nvPicPr>
          <p:cNvPr id="2" name="Picture 1"/>
          <p:cNvPicPr>
            <a:picLocks noChangeAspect="1"/>
          </p:cNvPicPr>
          <p:nvPr/>
        </p:nvPicPr>
        <p:blipFill rotWithShape="1">
          <a:blip r:embed="rId2"/>
          <a:srcRect t="16297"/>
          <a:stretch/>
        </p:blipFill>
        <p:spPr>
          <a:xfrm>
            <a:off x="2743200" y="914400"/>
            <a:ext cx="3187700" cy="3550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2833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Isn’t the </a:t>
            </a:r>
            <a:r>
              <a:rPr lang="en-US" sz="4000" b="1" i="1" dirty="0" err="1" smtClean="0"/>
              <a:t>Corrida</a:t>
            </a:r>
            <a:r>
              <a:rPr lang="en-US" sz="4000" b="1" i="1" dirty="0" smtClean="0"/>
              <a:t> </a:t>
            </a:r>
            <a:r>
              <a:rPr lang="en-US" sz="4000" b="1" dirty="0" smtClean="0"/>
              <a:t>dangerous?</a:t>
            </a:r>
            <a:endParaRPr lang="en-US" sz="4000" b="1" dirty="0"/>
          </a:p>
        </p:txBody>
      </p:sp>
      <p:sp>
        <p:nvSpPr>
          <p:cNvPr id="6" name="Rounded Rectangular Callout 5"/>
          <p:cNvSpPr/>
          <p:nvPr/>
        </p:nvSpPr>
        <p:spPr>
          <a:xfrm>
            <a:off x="457200" y="5257800"/>
            <a:ext cx="8229600" cy="1295400"/>
          </a:xfrm>
          <a:prstGeom prst="wedgeRoundRectCallout">
            <a:avLst>
              <a:gd name="adj1" fmla="val 42423"/>
              <a:gd name="adj2" fmla="val -68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Bullfighting can be dangerous, but has become safer over the years for all participants. Horses are padded and protected, and the </a:t>
            </a:r>
            <a:r>
              <a:rPr lang="en-US" i="1" dirty="0" smtClean="0"/>
              <a:t>matador</a:t>
            </a:r>
            <a:r>
              <a:rPr lang="en-US" dirty="0" smtClean="0"/>
              <a:t> has surgical units ready in case of a goring. However, bulls are wild animals, and placing yourself in a ring with one, even with experience, is very dangerous.</a:t>
            </a:r>
            <a:endParaRPr lang="en-US" dirty="0"/>
          </a:p>
        </p:txBody>
      </p:sp>
      <p:pic>
        <p:nvPicPr>
          <p:cNvPr id="7" name="Picture 6"/>
          <p:cNvPicPr>
            <a:picLocks noChangeAspect="1"/>
          </p:cNvPicPr>
          <p:nvPr/>
        </p:nvPicPr>
        <p:blipFill>
          <a:blip r:embed="rId2"/>
          <a:stretch>
            <a:fillRect/>
          </a:stretch>
        </p:blipFill>
        <p:spPr>
          <a:xfrm rot="21285273">
            <a:off x="355833" y="1718178"/>
            <a:ext cx="4313277" cy="2782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3"/>
          <a:srcRect r="4819" b="9057"/>
          <a:stretch/>
        </p:blipFill>
        <p:spPr>
          <a:xfrm rot="264601">
            <a:off x="4957405" y="1356899"/>
            <a:ext cx="3667718" cy="2237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9361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is he wearing?</a:t>
            </a:r>
            <a:endParaRPr lang="en-US" sz="4000" b="1" dirty="0"/>
          </a:p>
        </p:txBody>
      </p:sp>
      <p:sp>
        <p:nvSpPr>
          <p:cNvPr id="4" name="Oval Callout 3"/>
          <p:cNvSpPr/>
          <p:nvPr/>
        </p:nvSpPr>
        <p:spPr>
          <a:xfrm>
            <a:off x="6019800" y="1143000"/>
            <a:ext cx="2819400" cy="3886200"/>
          </a:xfrm>
          <a:prstGeom prst="wedgeEllipseCallout">
            <a:avLst>
              <a:gd name="adj1" fmla="val -37376"/>
              <a:gd name="adj2" fmla="val -57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suit usually costs over 3.000 Euro and is decorated in gold.</a:t>
            </a:r>
            <a:endParaRPr lang="en-US" sz="2400" dirty="0"/>
          </a:p>
        </p:txBody>
      </p:sp>
      <p:sp>
        <p:nvSpPr>
          <p:cNvPr id="5" name="Rounded Rectangular Callout 4"/>
          <p:cNvSpPr/>
          <p:nvPr/>
        </p:nvSpPr>
        <p:spPr>
          <a:xfrm>
            <a:off x="152400" y="1143000"/>
            <a:ext cx="2286000" cy="4038600"/>
          </a:xfrm>
          <a:prstGeom prst="wedgeRoundRectCallout">
            <a:avLst>
              <a:gd name="adj1" fmla="val 27979"/>
              <a:gd name="adj2" fmla="val -596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suit that the </a:t>
            </a:r>
            <a:r>
              <a:rPr lang="en-US" sz="2400" i="1" dirty="0" err="1" smtClean="0"/>
              <a:t>matadores</a:t>
            </a:r>
            <a:r>
              <a:rPr lang="en-US" sz="2400" dirty="0" smtClean="0"/>
              <a:t> wear is called “</a:t>
            </a:r>
            <a:r>
              <a:rPr lang="en-US" sz="2400" dirty="0" err="1" smtClean="0"/>
              <a:t>Traje</a:t>
            </a:r>
            <a:r>
              <a:rPr lang="en-US" sz="2400" dirty="0" smtClean="0"/>
              <a:t> de Luces,” or “Suit of Lights.” It is very traditional.</a:t>
            </a:r>
            <a:endParaRPr lang="en-US" sz="2400" dirty="0"/>
          </a:p>
        </p:txBody>
      </p:sp>
      <p:sp>
        <p:nvSpPr>
          <p:cNvPr id="6" name="Rounded Rectangular Callout 5"/>
          <p:cNvSpPr/>
          <p:nvPr/>
        </p:nvSpPr>
        <p:spPr>
          <a:xfrm>
            <a:off x="457200" y="5486400"/>
            <a:ext cx="8229600" cy="1066800"/>
          </a:xfrm>
          <a:prstGeom prst="wedgeRoundRectCallout">
            <a:avLst>
              <a:gd name="adj1" fmla="val -2947"/>
              <a:gd name="adj2" fmla="val -112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Popular colors are red, green, black, blue, and white. Yellow is never worn, as it is seen as bad luck. The suit is worn with a white shirt, a narrow black tie, a sash, knee-high pink socks, black ballet-like slippers, and an astrakhan, which is a two-cornered hat.</a:t>
            </a:r>
            <a:endParaRPr lang="en-US" dirty="0"/>
          </a:p>
        </p:txBody>
      </p:sp>
      <p:pic>
        <p:nvPicPr>
          <p:cNvPr id="7" name="Picture 6"/>
          <p:cNvPicPr>
            <a:picLocks noChangeAspect="1"/>
          </p:cNvPicPr>
          <p:nvPr/>
        </p:nvPicPr>
        <p:blipFill>
          <a:blip r:embed="rId2"/>
          <a:stretch>
            <a:fillRect/>
          </a:stretch>
        </p:blipFill>
        <p:spPr>
          <a:xfrm>
            <a:off x="2590800" y="990600"/>
            <a:ext cx="3372385"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2665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706437"/>
          </a:xfrm>
        </p:spPr>
        <p:txBody>
          <a:bodyPr/>
          <a:lstStyle/>
          <a:p>
            <a:r>
              <a:rPr lang="en-US" sz="4000" dirty="0" smtClean="0"/>
              <a:t>Bibliography</a:t>
            </a:r>
            <a:endParaRPr lang="en-US" sz="4000" dirty="0"/>
          </a:p>
        </p:txBody>
      </p:sp>
      <p:sp>
        <p:nvSpPr>
          <p:cNvPr id="3" name="Content Placeholder 2"/>
          <p:cNvSpPr>
            <a:spLocks noGrp="1"/>
          </p:cNvSpPr>
          <p:nvPr>
            <p:ph idx="1"/>
          </p:nvPr>
        </p:nvSpPr>
        <p:spPr>
          <a:xfrm>
            <a:off x="838200" y="1295400"/>
            <a:ext cx="7467600" cy="4694325"/>
          </a:xfrm>
        </p:spPr>
        <p:txBody>
          <a:bodyPr>
            <a:normAutofit/>
          </a:bodyPr>
          <a:lstStyle/>
          <a:p>
            <a:pPr marL="0" indent="0">
              <a:buNone/>
            </a:pPr>
            <a:r>
              <a:rPr lang="en-US" sz="1800" i="1" dirty="0"/>
              <a:t>Being a Torero</a:t>
            </a:r>
            <a:r>
              <a:rPr lang="en-US" sz="1800" dirty="0"/>
              <a:t>. Dir. Anastasia </a:t>
            </a:r>
            <a:r>
              <a:rPr lang="en-US" sz="1800" dirty="0" err="1"/>
              <a:t>Romanchuka</a:t>
            </a:r>
            <a:r>
              <a:rPr lang="en-US" sz="1800" dirty="0"/>
              <a:t> and Joshua </a:t>
            </a:r>
            <a:r>
              <a:rPr lang="en-US" sz="1800" dirty="0" smtClean="0"/>
              <a:t>	</a:t>
            </a:r>
            <a:r>
              <a:rPr lang="en-US" sz="1800" dirty="0" err="1" smtClean="0"/>
              <a:t>Pfluger</a:t>
            </a:r>
            <a:r>
              <a:rPr lang="en-US" sz="1800" dirty="0"/>
              <a:t>. </a:t>
            </a:r>
            <a:r>
              <a:rPr lang="en-US" sz="1800" i="1" dirty="0"/>
              <a:t>YouTube</a:t>
            </a:r>
            <a:r>
              <a:rPr lang="en-US" sz="1800" dirty="0"/>
              <a:t>. </a:t>
            </a:r>
            <a:r>
              <a:rPr lang="en-US" sz="1800" dirty="0" smtClean="0"/>
              <a:t>	YouTube</a:t>
            </a:r>
            <a:r>
              <a:rPr lang="en-US" sz="1800" dirty="0"/>
              <a:t>, 25 May 2011. Web. 23 </a:t>
            </a:r>
            <a:r>
              <a:rPr lang="en-US" sz="1800" dirty="0" smtClean="0"/>
              <a:t>	May </a:t>
            </a:r>
            <a:r>
              <a:rPr lang="en-US" sz="1800" dirty="0"/>
              <a:t>2013</a:t>
            </a:r>
            <a:r>
              <a:rPr lang="en-US" sz="1800" dirty="0" smtClean="0"/>
              <a:t>.</a:t>
            </a:r>
          </a:p>
          <a:p>
            <a:pPr marL="0" indent="0">
              <a:buNone/>
            </a:pPr>
            <a:endParaRPr lang="en-US" sz="1800" dirty="0" smtClean="0"/>
          </a:p>
          <a:p>
            <a:pPr marL="0" indent="0">
              <a:buNone/>
            </a:pPr>
            <a:r>
              <a:rPr lang="en-US" sz="1800" dirty="0"/>
              <a:t>"Bullfighting." </a:t>
            </a:r>
            <a:r>
              <a:rPr lang="en-US" sz="1800" i="1" dirty="0"/>
              <a:t>Bullfighting, Bullfighters, Bullrings in </a:t>
            </a:r>
            <a:r>
              <a:rPr lang="en-US" sz="1800" i="1" dirty="0" err="1"/>
              <a:t>Andalucia</a:t>
            </a:r>
            <a:r>
              <a:rPr lang="en-US" sz="1800" i="1" dirty="0"/>
              <a:t>, Southern </a:t>
            </a:r>
            <a:r>
              <a:rPr lang="en-US" sz="1800" i="1" dirty="0" smtClean="0"/>
              <a:t>	Spain</a:t>
            </a:r>
            <a:r>
              <a:rPr lang="en-US" sz="1800" i="1" dirty="0"/>
              <a:t>.</a:t>
            </a:r>
            <a:r>
              <a:rPr lang="en-US" sz="1800" dirty="0"/>
              <a:t> Andalucia.com S.L., </a:t>
            </a:r>
            <a:r>
              <a:rPr lang="en-US" sz="1800" dirty="0" err="1"/>
              <a:t>n.d.</a:t>
            </a:r>
            <a:r>
              <a:rPr lang="en-US" sz="1800" dirty="0"/>
              <a:t> Web. 23 May </a:t>
            </a:r>
            <a:r>
              <a:rPr lang="en-US" sz="1800" dirty="0" smtClean="0"/>
              <a:t>2013.</a:t>
            </a:r>
          </a:p>
          <a:p>
            <a:pPr marL="0" indent="0">
              <a:buNone/>
            </a:pPr>
            <a:endParaRPr lang="en-US" sz="1800" dirty="0" smtClean="0"/>
          </a:p>
          <a:p>
            <a:pPr marL="0" indent="0">
              <a:buNone/>
            </a:pPr>
            <a:r>
              <a:rPr lang="en-US" sz="1800" dirty="0"/>
              <a:t>"Bullfighting Ritual." </a:t>
            </a:r>
            <a:r>
              <a:rPr lang="en-US" sz="1800" i="1" dirty="0" err="1"/>
              <a:t>DonQuijote</a:t>
            </a:r>
            <a:r>
              <a:rPr lang="en-US" sz="1800" dirty="0"/>
              <a:t>. Don </a:t>
            </a:r>
            <a:r>
              <a:rPr lang="en-US" sz="1800" dirty="0" err="1"/>
              <a:t>Quijote</a:t>
            </a:r>
            <a:r>
              <a:rPr lang="en-US" sz="1800" dirty="0"/>
              <a:t> Salamanca S.L., </a:t>
            </a:r>
            <a:r>
              <a:rPr lang="en-US" sz="1800" dirty="0" err="1"/>
              <a:t>n.d.</a:t>
            </a:r>
            <a:r>
              <a:rPr lang="en-US" sz="1800" dirty="0"/>
              <a:t> Web. 23 </a:t>
            </a:r>
            <a:r>
              <a:rPr lang="en-US" sz="1800" dirty="0" smtClean="0"/>
              <a:t>	May </a:t>
            </a:r>
            <a:r>
              <a:rPr lang="en-US" sz="1800" dirty="0"/>
              <a:t>2013</a:t>
            </a:r>
            <a:r>
              <a:rPr lang="en-US" sz="1800" dirty="0" smtClean="0"/>
              <a:t>.</a:t>
            </a:r>
          </a:p>
          <a:p>
            <a:pPr marL="0" indent="0">
              <a:buNone/>
            </a:pPr>
            <a:endParaRPr lang="en-US" sz="1800" dirty="0" smtClean="0"/>
          </a:p>
          <a:p>
            <a:pPr marL="0" indent="0">
              <a:buNone/>
            </a:pPr>
            <a:r>
              <a:rPr lang="en-US" sz="1800" dirty="0"/>
              <a:t>"Bullfighting </a:t>
            </a:r>
            <a:r>
              <a:rPr lang="en-US" sz="1800" dirty="0" smtClean="0"/>
              <a:t>Vocabulary." </a:t>
            </a:r>
            <a:r>
              <a:rPr lang="en-US" sz="1800" i="1" dirty="0" err="1"/>
              <a:t>DonQuijote</a:t>
            </a:r>
            <a:r>
              <a:rPr lang="en-US" sz="1800" dirty="0"/>
              <a:t>. </a:t>
            </a:r>
            <a:r>
              <a:rPr lang="en-US" sz="1800" dirty="0" smtClean="0"/>
              <a:t>Don </a:t>
            </a:r>
            <a:r>
              <a:rPr lang="en-US" sz="1800" dirty="0" err="1"/>
              <a:t>Quijote</a:t>
            </a:r>
            <a:r>
              <a:rPr lang="en-US" sz="1800" dirty="0"/>
              <a:t> Salamanca S.L., </a:t>
            </a:r>
            <a:r>
              <a:rPr lang="en-US" sz="1800" dirty="0" err="1"/>
              <a:t>n.d.</a:t>
            </a:r>
            <a:r>
              <a:rPr lang="en-US" sz="1800" dirty="0"/>
              <a:t> </a:t>
            </a:r>
            <a:r>
              <a:rPr lang="en-US" sz="1800" dirty="0" smtClean="0"/>
              <a:t>	Web</a:t>
            </a:r>
            <a:r>
              <a:rPr lang="en-US" sz="1800" dirty="0"/>
              <a:t>. 23 </a:t>
            </a:r>
            <a:r>
              <a:rPr lang="en-US" sz="1800" dirty="0" smtClean="0"/>
              <a:t>May </a:t>
            </a:r>
            <a:r>
              <a:rPr lang="en-US" sz="1800" dirty="0"/>
              <a:t>2013</a:t>
            </a:r>
            <a:r>
              <a:rPr lang="en-US" sz="1800" dirty="0" smtClean="0"/>
              <a:t>.</a:t>
            </a:r>
          </a:p>
          <a:p>
            <a:pPr marL="0" indent="0">
              <a:buNone/>
            </a:pPr>
            <a:endParaRPr lang="en-US" sz="1800" dirty="0"/>
          </a:p>
          <a:p>
            <a:pPr marL="0" indent="0">
              <a:buNone/>
            </a:pPr>
            <a:r>
              <a:rPr lang="en-US" sz="1800" dirty="0"/>
              <a:t>"For a Bullfighting-free Europe." </a:t>
            </a:r>
            <a:r>
              <a:rPr lang="en-US" sz="1800" i="1" dirty="0"/>
              <a:t>For a Bullfighting-free Europe</a:t>
            </a:r>
            <a:r>
              <a:rPr lang="en-US" sz="1800" dirty="0"/>
              <a:t>. </a:t>
            </a:r>
            <a:r>
              <a:rPr lang="en-US" sz="1800" dirty="0" smtClean="0"/>
              <a:t>	Bullfighting-Free </a:t>
            </a:r>
            <a:r>
              <a:rPr lang="en-US" sz="1800" dirty="0"/>
              <a:t>Europe, </a:t>
            </a:r>
            <a:r>
              <a:rPr lang="en-US" sz="1800" dirty="0" err="1"/>
              <a:t>n.d.</a:t>
            </a:r>
            <a:r>
              <a:rPr lang="en-US" sz="1800" dirty="0"/>
              <a:t> Web. 23 May 2013.</a:t>
            </a:r>
          </a:p>
        </p:txBody>
      </p:sp>
    </p:spTree>
    <p:extLst>
      <p:ext uri="{BB962C8B-B14F-4D97-AF65-F5344CB8AC3E}">
        <p14:creationId xmlns:p14="http://schemas.microsoft.com/office/powerpoint/2010/main" val="1805103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6854" y="2605790"/>
            <a:ext cx="3124200" cy="762000"/>
          </a:xfrm>
        </p:spPr>
        <p:txBody>
          <a:bodyPr/>
          <a:lstStyle/>
          <a:p>
            <a:r>
              <a:rPr lang="en-US" sz="4000" b="1" dirty="0" smtClean="0"/>
              <a:t>La </a:t>
            </a:r>
            <a:r>
              <a:rPr lang="en-US" sz="4000" b="1" dirty="0" err="1" smtClean="0"/>
              <a:t>Historia</a:t>
            </a:r>
            <a:endParaRPr lang="en-US" sz="4000" b="1" dirty="0"/>
          </a:p>
        </p:txBody>
      </p:sp>
      <p:sp>
        <p:nvSpPr>
          <p:cNvPr id="4" name="Cloud Callout 3"/>
          <p:cNvSpPr/>
          <p:nvPr/>
        </p:nvSpPr>
        <p:spPr>
          <a:xfrm>
            <a:off x="4686300" y="381000"/>
            <a:ext cx="3276600" cy="1828800"/>
          </a:xfrm>
          <a:prstGeom prst="cloudCallout">
            <a:avLst>
              <a:gd name="adj1" fmla="val -67497"/>
              <a:gd name="adj2" fmla="val 76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i="1" dirty="0" err="1" smtClean="0"/>
              <a:t>toro</a:t>
            </a:r>
            <a:r>
              <a:rPr lang="en-US" i="1" dirty="0" smtClean="0"/>
              <a:t> bravo, </a:t>
            </a:r>
            <a:r>
              <a:rPr lang="en-US" dirty="0" smtClean="0"/>
              <a:t>an </a:t>
            </a:r>
            <a:r>
              <a:rPr lang="en-US" u="sng" dirty="0" smtClean="0"/>
              <a:t>ancient</a:t>
            </a:r>
            <a:r>
              <a:rPr lang="en-US" dirty="0" smtClean="0"/>
              <a:t> species of bull, has been conserved only in Spain. </a:t>
            </a:r>
            <a:endParaRPr lang="en-US" dirty="0"/>
          </a:p>
        </p:txBody>
      </p:sp>
      <p:sp>
        <p:nvSpPr>
          <p:cNvPr id="5" name="Cloud Callout 4"/>
          <p:cNvSpPr/>
          <p:nvPr/>
        </p:nvSpPr>
        <p:spPr>
          <a:xfrm>
            <a:off x="303550" y="228600"/>
            <a:ext cx="3811249" cy="1981200"/>
          </a:xfrm>
          <a:prstGeom prst="cloudCallout">
            <a:avLst>
              <a:gd name="adj1" fmla="val 44496"/>
              <a:gd name="adj2" fmla="val 73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Many ancient civilizations honored bulls. Crete (Greek island) is very well-known.</a:t>
            </a:r>
            <a:endParaRPr lang="en-US" dirty="0"/>
          </a:p>
        </p:txBody>
      </p:sp>
      <p:sp>
        <p:nvSpPr>
          <p:cNvPr id="6" name="Cloud Callout 5"/>
          <p:cNvSpPr/>
          <p:nvPr/>
        </p:nvSpPr>
        <p:spPr>
          <a:xfrm>
            <a:off x="356641" y="3962400"/>
            <a:ext cx="3261610" cy="2286000"/>
          </a:xfrm>
          <a:prstGeom prst="cloudCallout">
            <a:avLst>
              <a:gd name="adj1" fmla="val 44062"/>
              <a:gd name="adj2" fmla="val -76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Bible also talks about sacrificing bulls in honor of divine justice.</a:t>
            </a:r>
          </a:p>
          <a:p>
            <a:pPr algn="ctr"/>
            <a:r>
              <a:rPr lang="en-US" dirty="0" smtClean="0"/>
              <a:t>**Remember, Spain is very Catholic.</a:t>
            </a:r>
            <a:endParaRPr lang="en-US" dirty="0"/>
          </a:p>
        </p:txBody>
      </p:sp>
      <p:sp>
        <p:nvSpPr>
          <p:cNvPr id="7" name="Cloud Callout 6"/>
          <p:cNvSpPr/>
          <p:nvPr/>
        </p:nvSpPr>
        <p:spPr>
          <a:xfrm>
            <a:off x="5751226" y="2438400"/>
            <a:ext cx="3276600" cy="1828800"/>
          </a:xfrm>
          <a:prstGeom prst="cloudCallout">
            <a:avLst>
              <a:gd name="adj1" fmla="val -77105"/>
              <a:gd name="adj2" fmla="val -1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Bulls played an important role in Iberian tribes in pre-historic times.</a:t>
            </a:r>
            <a:endParaRPr lang="en-US" dirty="0"/>
          </a:p>
        </p:txBody>
      </p:sp>
      <p:sp>
        <p:nvSpPr>
          <p:cNvPr id="8" name="Cloud Callout 7"/>
          <p:cNvSpPr/>
          <p:nvPr/>
        </p:nvSpPr>
        <p:spPr>
          <a:xfrm>
            <a:off x="3886200" y="4515787"/>
            <a:ext cx="3276600" cy="2209800"/>
          </a:xfrm>
          <a:prstGeom prst="cloudCallout">
            <a:avLst>
              <a:gd name="adj1" fmla="val -36845"/>
              <a:gd name="adj2" fmla="val -102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During the Middle Ages, fighting bulls on horseback was a common form of entertainment for the aristocracy.</a:t>
            </a:r>
            <a:endParaRPr lang="en-US" dirty="0"/>
          </a:p>
        </p:txBody>
      </p:sp>
      <p:pic>
        <p:nvPicPr>
          <p:cNvPr id="1026" name="Picture 2" descr="http://www.barewalls.com/i/c/466609_Bullfight-II--Matador.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74" t="8252" b="9388"/>
          <a:stretch/>
        </p:blipFill>
        <p:spPr bwMode="auto">
          <a:xfrm>
            <a:off x="164324" y="2438400"/>
            <a:ext cx="1830049" cy="136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1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678" y="2362200"/>
            <a:ext cx="3320946" cy="1157990"/>
          </a:xfrm>
        </p:spPr>
        <p:txBody>
          <a:bodyPr/>
          <a:lstStyle/>
          <a:p>
            <a:r>
              <a:rPr lang="en-US" sz="4000" b="1" dirty="0" err="1" smtClean="0"/>
              <a:t>Vocabulario:Animales</a:t>
            </a:r>
            <a:endParaRPr lang="en-US" sz="4000" b="1" dirty="0"/>
          </a:p>
        </p:txBody>
      </p:sp>
      <p:sp>
        <p:nvSpPr>
          <p:cNvPr id="4" name="Cloud Callout 3"/>
          <p:cNvSpPr/>
          <p:nvPr/>
        </p:nvSpPr>
        <p:spPr>
          <a:xfrm>
            <a:off x="5410200" y="3962400"/>
            <a:ext cx="3276600" cy="1828800"/>
          </a:xfrm>
          <a:prstGeom prst="cloudCallout">
            <a:avLst>
              <a:gd name="adj1" fmla="val -65322"/>
              <a:gd name="adj2" fmla="val -68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Toro Bravo: </a:t>
            </a:r>
            <a:r>
              <a:rPr lang="en-US" dirty="0" smtClean="0"/>
              <a:t>Brave bulls selected to fight based on their intensity and aggressiveness. </a:t>
            </a:r>
            <a:endParaRPr lang="en-US" dirty="0"/>
          </a:p>
        </p:txBody>
      </p:sp>
      <p:sp>
        <p:nvSpPr>
          <p:cNvPr id="5" name="Cloud Callout 4"/>
          <p:cNvSpPr/>
          <p:nvPr/>
        </p:nvSpPr>
        <p:spPr>
          <a:xfrm>
            <a:off x="303551" y="228600"/>
            <a:ext cx="3276600" cy="1981200"/>
          </a:xfrm>
          <a:prstGeom prst="cloudCallout">
            <a:avLst>
              <a:gd name="adj1" fmla="val 52469"/>
              <a:gd name="adj2" fmla="val 58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Novillos</a:t>
            </a:r>
            <a:r>
              <a:rPr lang="en-US" dirty="0" smtClean="0"/>
              <a:t>: Male bulls less than 3 years old. Used to train </a:t>
            </a:r>
            <a:r>
              <a:rPr lang="en-US" dirty="0" err="1" smtClean="0"/>
              <a:t>Novilleros</a:t>
            </a:r>
            <a:r>
              <a:rPr lang="en-US" dirty="0" smtClean="0"/>
              <a:t> (young bullfighters)</a:t>
            </a:r>
            <a:endParaRPr lang="en-US" dirty="0"/>
          </a:p>
        </p:txBody>
      </p:sp>
      <p:pic>
        <p:nvPicPr>
          <p:cNvPr id="2" name="Picture 2" descr="http://www.aficionados-international.com/sites/default/files/03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95832">
            <a:off x="753654" y="3865843"/>
            <a:ext cx="3465069" cy="2447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amigosdesalvatierra.es/web/wp-content/uploads/2011/05/DSCN2502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8199">
            <a:off x="5249602" y="457200"/>
            <a:ext cx="3437198" cy="2609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6034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678" y="2362200"/>
            <a:ext cx="3320946" cy="1157990"/>
          </a:xfrm>
        </p:spPr>
        <p:txBody>
          <a:bodyPr/>
          <a:lstStyle/>
          <a:p>
            <a:r>
              <a:rPr lang="en-US" sz="4000" b="1" dirty="0" err="1" smtClean="0"/>
              <a:t>Vocabulario:Bullfighters</a:t>
            </a:r>
            <a:endParaRPr lang="en-US" sz="4000" b="1" dirty="0"/>
          </a:p>
        </p:txBody>
      </p:sp>
      <p:sp>
        <p:nvSpPr>
          <p:cNvPr id="4" name="Cloud Callout 3"/>
          <p:cNvSpPr/>
          <p:nvPr/>
        </p:nvSpPr>
        <p:spPr>
          <a:xfrm>
            <a:off x="3810000" y="150421"/>
            <a:ext cx="3276600" cy="1828800"/>
          </a:xfrm>
          <a:prstGeom prst="cloudCallout">
            <a:avLst>
              <a:gd name="adj1" fmla="val -39589"/>
              <a:gd name="adj2" fmla="val 72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Matadores</a:t>
            </a:r>
            <a:r>
              <a:rPr lang="en-US" b="1" i="1" dirty="0" smtClean="0"/>
              <a:t>: </a:t>
            </a:r>
            <a:r>
              <a:rPr lang="en-US" dirty="0" smtClean="0"/>
              <a:t>“Killer” This is the professional bull fighter who fights the bull. </a:t>
            </a:r>
            <a:endParaRPr lang="en-US" dirty="0"/>
          </a:p>
        </p:txBody>
      </p:sp>
      <p:sp>
        <p:nvSpPr>
          <p:cNvPr id="5" name="Cloud Callout 4"/>
          <p:cNvSpPr/>
          <p:nvPr/>
        </p:nvSpPr>
        <p:spPr>
          <a:xfrm>
            <a:off x="152400" y="228600"/>
            <a:ext cx="3427751" cy="1981200"/>
          </a:xfrm>
          <a:prstGeom prst="cloudCallout">
            <a:avLst>
              <a:gd name="adj1" fmla="val 52469"/>
              <a:gd name="adj2" fmla="val 58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Banderilleros</a:t>
            </a:r>
            <a:r>
              <a:rPr lang="en-US" dirty="0" smtClean="0"/>
              <a:t>: “Flagmen” who place the </a:t>
            </a:r>
            <a:r>
              <a:rPr lang="en-US" dirty="0" err="1" smtClean="0"/>
              <a:t>banderillas</a:t>
            </a:r>
            <a:r>
              <a:rPr lang="en-US" dirty="0" smtClean="0"/>
              <a:t>. They are part of the 1</a:t>
            </a:r>
            <a:r>
              <a:rPr lang="en-US" baseline="30000" dirty="0" smtClean="0"/>
              <a:t>st</a:t>
            </a:r>
            <a:r>
              <a:rPr lang="en-US" dirty="0" smtClean="0"/>
              <a:t> and 2</a:t>
            </a:r>
            <a:r>
              <a:rPr lang="en-US" baseline="30000" dirty="0" smtClean="0"/>
              <a:t>nd</a:t>
            </a:r>
            <a:r>
              <a:rPr lang="en-US" dirty="0" smtClean="0"/>
              <a:t> </a:t>
            </a:r>
            <a:r>
              <a:rPr lang="en-US" dirty="0" err="1" smtClean="0"/>
              <a:t>tercio</a:t>
            </a:r>
            <a:r>
              <a:rPr lang="en-US" dirty="0" smtClean="0"/>
              <a:t>.</a:t>
            </a:r>
            <a:endParaRPr lang="en-US" dirty="0"/>
          </a:p>
        </p:txBody>
      </p:sp>
      <p:sp>
        <p:nvSpPr>
          <p:cNvPr id="7" name="Cloud Callout 6"/>
          <p:cNvSpPr/>
          <p:nvPr/>
        </p:nvSpPr>
        <p:spPr>
          <a:xfrm>
            <a:off x="5579423" y="2925288"/>
            <a:ext cx="3276600" cy="1828800"/>
          </a:xfrm>
          <a:prstGeom prst="cloudCallout">
            <a:avLst>
              <a:gd name="adj1" fmla="val -65684"/>
              <a:gd name="adj2" fmla="val -31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Novillero</a:t>
            </a:r>
            <a:r>
              <a:rPr lang="en-US" b="1" i="1" dirty="0" smtClean="0"/>
              <a:t>: </a:t>
            </a:r>
            <a:r>
              <a:rPr lang="en-US" dirty="0" smtClean="0"/>
              <a:t>Junior bull fighter.</a:t>
            </a:r>
            <a:endParaRPr lang="en-US" dirty="0"/>
          </a:p>
        </p:txBody>
      </p:sp>
      <p:sp>
        <p:nvSpPr>
          <p:cNvPr id="8" name="Cloud Callout 7"/>
          <p:cNvSpPr/>
          <p:nvPr/>
        </p:nvSpPr>
        <p:spPr>
          <a:xfrm>
            <a:off x="3810000" y="4754088"/>
            <a:ext cx="3276600" cy="1828800"/>
          </a:xfrm>
          <a:prstGeom prst="cloudCallout">
            <a:avLst>
              <a:gd name="adj1" fmla="val -19656"/>
              <a:gd name="adj2" fmla="val -112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Picadores</a:t>
            </a:r>
            <a:r>
              <a:rPr lang="en-US" b="1" i="1" dirty="0" smtClean="0"/>
              <a:t>: </a:t>
            </a:r>
            <a:r>
              <a:rPr lang="en-US" dirty="0" smtClean="0"/>
              <a:t>“Lancers” mounted on horseback. They perform in the 1</a:t>
            </a:r>
            <a:r>
              <a:rPr lang="en-US" baseline="30000" dirty="0" smtClean="0"/>
              <a:t>st</a:t>
            </a:r>
            <a:r>
              <a:rPr lang="en-US" dirty="0" smtClean="0"/>
              <a:t> </a:t>
            </a:r>
            <a:r>
              <a:rPr lang="en-US" dirty="0" err="1" smtClean="0"/>
              <a:t>tercio</a:t>
            </a:r>
            <a:r>
              <a:rPr lang="en-US" dirty="0" smtClean="0"/>
              <a:t>.</a:t>
            </a:r>
          </a:p>
        </p:txBody>
      </p:sp>
      <p:sp>
        <p:nvSpPr>
          <p:cNvPr id="9" name="Cloud Callout 8"/>
          <p:cNvSpPr/>
          <p:nvPr/>
        </p:nvSpPr>
        <p:spPr>
          <a:xfrm>
            <a:off x="152400" y="4343400"/>
            <a:ext cx="3657600" cy="2239488"/>
          </a:xfrm>
          <a:prstGeom prst="cloudCallout">
            <a:avLst>
              <a:gd name="adj1" fmla="val 16904"/>
              <a:gd name="adj2" fmla="val -91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Torero: </a:t>
            </a:r>
            <a:r>
              <a:rPr lang="en-US" dirty="0" smtClean="0"/>
              <a:t>General term for a bullfighter. Includes: </a:t>
            </a:r>
            <a:r>
              <a:rPr lang="en-US" dirty="0" err="1" smtClean="0"/>
              <a:t>Banderilleros</a:t>
            </a:r>
            <a:r>
              <a:rPr lang="en-US" dirty="0" smtClean="0"/>
              <a:t>, </a:t>
            </a:r>
            <a:r>
              <a:rPr lang="en-US" dirty="0" err="1" smtClean="0"/>
              <a:t>picadores</a:t>
            </a:r>
            <a:r>
              <a:rPr lang="en-US" dirty="0" smtClean="0"/>
              <a:t>, and </a:t>
            </a:r>
            <a:r>
              <a:rPr lang="en-US" dirty="0" err="1" smtClean="0"/>
              <a:t>matadores</a:t>
            </a:r>
            <a:r>
              <a:rPr lang="en-US" dirty="0" smtClean="0"/>
              <a:t>.</a:t>
            </a:r>
            <a:endParaRPr lang="en-US" dirty="0"/>
          </a:p>
        </p:txBody>
      </p:sp>
      <p:pic>
        <p:nvPicPr>
          <p:cNvPr id="2050" name="Picture 2" descr="http://upload.wikimedia.org/wikipedia/commons/9/9d/Matador_Juan_Jose_Padilla_by_Alexander_Fiske-Harris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51" y="2209800"/>
            <a:ext cx="142240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kingdomofleo.com/knightlydelights/2008/images/20081113matado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1314" y="685800"/>
            <a:ext cx="1769423" cy="1862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01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678" y="2362200"/>
            <a:ext cx="3320946" cy="1157990"/>
          </a:xfrm>
        </p:spPr>
        <p:txBody>
          <a:bodyPr/>
          <a:lstStyle/>
          <a:p>
            <a:r>
              <a:rPr lang="en-US" sz="4000" b="1" dirty="0" err="1" smtClean="0"/>
              <a:t>Vocabulario:The</a:t>
            </a:r>
            <a:r>
              <a:rPr lang="en-US" sz="4000" b="1" dirty="0" smtClean="0"/>
              <a:t> Fight</a:t>
            </a:r>
            <a:endParaRPr lang="en-US" sz="4000" b="1" dirty="0"/>
          </a:p>
        </p:txBody>
      </p:sp>
      <p:sp>
        <p:nvSpPr>
          <p:cNvPr id="4" name="Cloud Callout 3"/>
          <p:cNvSpPr/>
          <p:nvPr/>
        </p:nvSpPr>
        <p:spPr>
          <a:xfrm>
            <a:off x="3810000" y="150421"/>
            <a:ext cx="3276600" cy="1828800"/>
          </a:xfrm>
          <a:prstGeom prst="cloudCallout">
            <a:avLst>
              <a:gd name="adj1" fmla="val -39589"/>
              <a:gd name="adj2" fmla="val 72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Capote: </a:t>
            </a:r>
            <a:r>
              <a:rPr lang="en-US" dirty="0" smtClean="0"/>
              <a:t>Gold and magenta cape used on the first third of the fight. </a:t>
            </a:r>
            <a:endParaRPr lang="en-US" dirty="0"/>
          </a:p>
        </p:txBody>
      </p:sp>
      <p:sp>
        <p:nvSpPr>
          <p:cNvPr id="5" name="Cloud Callout 4"/>
          <p:cNvSpPr/>
          <p:nvPr/>
        </p:nvSpPr>
        <p:spPr>
          <a:xfrm>
            <a:off x="303551" y="228600"/>
            <a:ext cx="3276600" cy="1981200"/>
          </a:xfrm>
          <a:prstGeom prst="cloudCallout">
            <a:avLst>
              <a:gd name="adj1" fmla="val 52469"/>
              <a:gd name="adj2" fmla="val 58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Banderillas</a:t>
            </a:r>
            <a:r>
              <a:rPr lang="en-US" dirty="0" smtClean="0"/>
              <a:t>: Barbed flags used to loosen the neck muscles of the bull.</a:t>
            </a:r>
            <a:endParaRPr lang="en-US" dirty="0"/>
          </a:p>
        </p:txBody>
      </p:sp>
      <p:sp>
        <p:nvSpPr>
          <p:cNvPr id="7" name="Cloud Callout 6"/>
          <p:cNvSpPr/>
          <p:nvPr/>
        </p:nvSpPr>
        <p:spPr>
          <a:xfrm>
            <a:off x="5579423" y="2925288"/>
            <a:ext cx="3276600" cy="1828800"/>
          </a:xfrm>
          <a:prstGeom prst="cloudCallout">
            <a:avLst>
              <a:gd name="adj1" fmla="val -65684"/>
              <a:gd name="adj2" fmla="val -31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Estocada</a:t>
            </a:r>
            <a:r>
              <a:rPr lang="en-US" b="1" i="1" dirty="0" smtClean="0"/>
              <a:t>: </a:t>
            </a:r>
            <a:r>
              <a:rPr lang="en-US" dirty="0" smtClean="0"/>
              <a:t>The final thrust of the sword that kills the bull.</a:t>
            </a:r>
            <a:endParaRPr lang="en-US" dirty="0"/>
          </a:p>
        </p:txBody>
      </p:sp>
      <p:sp>
        <p:nvSpPr>
          <p:cNvPr id="8" name="Cloud Callout 7"/>
          <p:cNvSpPr/>
          <p:nvPr/>
        </p:nvSpPr>
        <p:spPr>
          <a:xfrm>
            <a:off x="3962400" y="4783776"/>
            <a:ext cx="3657600" cy="1828800"/>
          </a:xfrm>
          <a:prstGeom prst="cloudCallout">
            <a:avLst>
              <a:gd name="adj1" fmla="val -19656"/>
              <a:gd name="adj2" fmla="val -112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Indulto</a:t>
            </a:r>
            <a:r>
              <a:rPr lang="en-US" b="1" i="1" dirty="0" smtClean="0"/>
              <a:t>: </a:t>
            </a:r>
            <a:r>
              <a:rPr lang="en-US" dirty="0" smtClean="0"/>
              <a:t>Rarely, a bull will be spared for a brave and valiant fight. It will be used instead to breed. </a:t>
            </a:r>
          </a:p>
        </p:txBody>
      </p:sp>
      <p:sp>
        <p:nvSpPr>
          <p:cNvPr id="9" name="Cloud Callout 8"/>
          <p:cNvSpPr/>
          <p:nvPr/>
        </p:nvSpPr>
        <p:spPr>
          <a:xfrm>
            <a:off x="142929" y="4783776"/>
            <a:ext cx="3657600" cy="1828800"/>
          </a:xfrm>
          <a:prstGeom prst="cloudCallout">
            <a:avLst>
              <a:gd name="adj1" fmla="val 13333"/>
              <a:gd name="adj2" fmla="val -1144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smtClean="0"/>
              <a:t>Muleta</a:t>
            </a:r>
            <a:r>
              <a:rPr lang="en-US" b="1" i="1" dirty="0" smtClean="0"/>
              <a:t>: </a:t>
            </a:r>
            <a:r>
              <a:rPr lang="en-US" dirty="0" smtClean="0"/>
              <a:t>Red cape used in the third stage of the fight.</a:t>
            </a:r>
            <a:endParaRPr lang="en-US" dirty="0"/>
          </a:p>
        </p:txBody>
      </p:sp>
      <p:pic>
        <p:nvPicPr>
          <p:cNvPr id="3074" name="Picture 2" descr="http://4.bp.blogspot.com/-CN0YgeP5lCo/TiIdRMkLwoI/AAAAAAAAABc/0nAiMHk-K_o/s1600/Banderillas%2B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0929">
            <a:off x="184711" y="2617448"/>
            <a:ext cx="2243452" cy="821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http://www.flamencoshop.com/bullfight/images/capes/capote_purpleCap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2052">
            <a:off x="7092110" y="1194363"/>
            <a:ext cx="1719001" cy="1426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http://esflamenco.com/media/catalog/product/cache/2/image/9df78eab33525d08d6e5fb8d27136e95/6/1/61523935.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581400"/>
            <a:ext cx="1457110" cy="1306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89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500"/>
                                        <p:tgtEl>
                                          <p:spTgt spid="307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is a </a:t>
            </a:r>
            <a:r>
              <a:rPr lang="en-US" sz="4000" b="1" i="1" dirty="0" err="1" smtClean="0"/>
              <a:t>Corrida</a:t>
            </a:r>
            <a:r>
              <a:rPr lang="en-US" sz="4000" b="1" i="1" dirty="0" smtClean="0"/>
              <a:t> de </a:t>
            </a:r>
            <a:r>
              <a:rPr lang="en-US" sz="4000" b="1" i="1" dirty="0" err="1" smtClean="0"/>
              <a:t>Toros</a:t>
            </a:r>
            <a:r>
              <a:rPr lang="en-US" sz="4000" b="1" dirty="0" smtClean="0"/>
              <a:t>?</a:t>
            </a:r>
            <a:endParaRPr lang="en-US" sz="4000" b="1" dirty="0"/>
          </a:p>
        </p:txBody>
      </p:sp>
      <p:sp>
        <p:nvSpPr>
          <p:cNvPr id="4" name="Oval Callout 3"/>
          <p:cNvSpPr/>
          <p:nvPr/>
        </p:nvSpPr>
        <p:spPr>
          <a:xfrm>
            <a:off x="3048000" y="1143000"/>
            <a:ext cx="5791200" cy="1905000"/>
          </a:xfrm>
          <a:prstGeom prst="wedgeEllipseCallout">
            <a:avLst>
              <a:gd name="adj1" fmla="val -42781"/>
              <a:gd name="adj2" fmla="val -65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Corrida</a:t>
            </a:r>
            <a:r>
              <a:rPr lang="en-US" sz="2400" dirty="0" smtClean="0"/>
              <a:t> de </a:t>
            </a:r>
            <a:r>
              <a:rPr lang="en-US" sz="2400" dirty="0" err="1" smtClean="0"/>
              <a:t>Toros</a:t>
            </a:r>
            <a:r>
              <a:rPr lang="en-US" sz="2400" dirty="0" smtClean="0"/>
              <a:t> is a highly ritualized three-staged bullfight where the </a:t>
            </a:r>
            <a:r>
              <a:rPr lang="en-US" sz="2400" i="1" dirty="0" smtClean="0"/>
              <a:t>matador </a:t>
            </a:r>
            <a:r>
              <a:rPr lang="en-US" sz="2400" dirty="0" smtClean="0"/>
              <a:t>fights a bull in a ring.</a:t>
            </a:r>
            <a:endParaRPr lang="en-US" sz="2400" dirty="0"/>
          </a:p>
        </p:txBody>
      </p:sp>
      <p:sp>
        <p:nvSpPr>
          <p:cNvPr id="5" name="Rounded Rectangular Callout 4"/>
          <p:cNvSpPr/>
          <p:nvPr/>
        </p:nvSpPr>
        <p:spPr>
          <a:xfrm>
            <a:off x="304800" y="1676400"/>
            <a:ext cx="2286000" cy="4267200"/>
          </a:xfrm>
          <a:prstGeom prst="wedgeRoundRectCallout">
            <a:avLst>
              <a:gd name="adj1" fmla="val 42423"/>
              <a:gd name="adj2" fmla="val -68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 </a:t>
            </a:r>
            <a:r>
              <a:rPr lang="en-US" sz="2400" dirty="0" err="1" smtClean="0"/>
              <a:t>Corrida</a:t>
            </a:r>
            <a:r>
              <a:rPr lang="en-US" sz="2400" dirty="0" smtClean="0"/>
              <a:t> starts with the </a:t>
            </a:r>
            <a:r>
              <a:rPr lang="en-US" sz="2400" i="1" dirty="0" err="1" smtClean="0"/>
              <a:t>paseillo</a:t>
            </a:r>
            <a:r>
              <a:rPr lang="en-US" sz="2400" dirty="0" smtClean="0"/>
              <a:t>, where everyone involved is presented to the spectators in a parade-like fashion.</a:t>
            </a:r>
            <a:endParaRPr lang="en-US" sz="2400" dirty="0"/>
          </a:p>
        </p:txBody>
      </p:sp>
      <p:pic>
        <p:nvPicPr>
          <p:cNvPr id="2050" name="Picture 2" descr="I:\Culture\Spain Pics\2652069740067976352KRzIvy_f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394">
            <a:off x="3292910" y="3173564"/>
            <a:ext cx="4343400" cy="32575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6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happens in a </a:t>
            </a:r>
            <a:r>
              <a:rPr lang="en-US" sz="4000" b="1" i="1" dirty="0" err="1" smtClean="0"/>
              <a:t>Corrida</a:t>
            </a:r>
            <a:r>
              <a:rPr lang="en-US" sz="4000" b="1" dirty="0" smtClean="0"/>
              <a:t>?</a:t>
            </a:r>
            <a:endParaRPr lang="en-US" sz="4000" b="1" dirty="0"/>
          </a:p>
        </p:txBody>
      </p:sp>
      <p:sp>
        <p:nvSpPr>
          <p:cNvPr id="4" name="Horizontal Scroll 3"/>
          <p:cNvSpPr/>
          <p:nvPr/>
        </p:nvSpPr>
        <p:spPr>
          <a:xfrm>
            <a:off x="457200" y="990600"/>
            <a:ext cx="81534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Tercio</a:t>
            </a:r>
            <a:r>
              <a:rPr lang="en-US" sz="2800" dirty="0" smtClean="0"/>
              <a:t> de </a:t>
            </a:r>
            <a:r>
              <a:rPr lang="en-US" sz="2800" dirty="0" err="1" smtClean="0"/>
              <a:t>Varas</a:t>
            </a:r>
            <a:r>
              <a:rPr lang="en-US" sz="2800" dirty="0" smtClean="0"/>
              <a:t> (Third of Lances)- Paso Uno</a:t>
            </a:r>
            <a:endParaRPr lang="en-US" sz="2800" dirty="0"/>
          </a:p>
        </p:txBody>
      </p:sp>
      <p:graphicFrame>
        <p:nvGraphicFramePr>
          <p:cNvPr id="5" name="Diagram 4"/>
          <p:cNvGraphicFramePr/>
          <p:nvPr>
            <p:extLst>
              <p:ext uri="{D42A27DB-BD31-4B8C-83A1-F6EECF244321}">
                <p14:modId xmlns:p14="http://schemas.microsoft.com/office/powerpoint/2010/main" val="3705350386"/>
              </p:ext>
            </p:extLst>
          </p:nvPr>
        </p:nvGraphicFramePr>
        <p:xfrm>
          <a:off x="228600" y="1903228"/>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tatic2.artspan.com/member/wgilbert/500/117209.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731" y="4419600"/>
            <a:ext cx="1444625" cy="2104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http://upload.wikimedia.org/wikipedia/en/thumb/e/e7/El_Pilar_Bull_by_Alexander_Fiske-Harrison,_Seville_Feria_09.jpg/275px-El_Pilar_Bull_by_Alexander_Fiske-Harrison,_Seville_Feria_09.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1905000"/>
            <a:ext cx="1714500" cy="1552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http://farm2.static.flickr.com/1069/1264725398_40131138c0.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0" y="2145415"/>
            <a:ext cx="1967979" cy="1311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2" name="Picture 10" descr="http://www.unpbe.com/unpbe/wp-content/uploads/Germán-González-IMG_31601.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33306" y="4419600"/>
            <a:ext cx="1407710" cy="2111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88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fade">
                                      <p:cBhvr>
                                        <p:cTn id="23" dur="500"/>
                                        <p:tgtEl>
                                          <p:spTgt spid="308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happens in a </a:t>
            </a:r>
            <a:r>
              <a:rPr lang="en-US" sz="4000" b="1" i="1" dirty="0" err="1" smtClean="0"/>
              <a:t>Corrida</a:t>
            </a:r>
            <a:r>
              <a:rPr lang="en-US" sz="4000" b="1" dirty="0" smtClean="0"/>
              <a:t>?</a:t>
            </a:r>
            <a:endParaRPr lang="en-US" sz="4000" b="1" dirty="0"/>
          </a:p>
        </p:txBody>
      </p:sp>
      <p:sp>
        <p:nvSpPr>
          <p:cNvPr id="4" name="Horizontal Scroll 3"/>
          <p:cNvSpPr/>
          <p:nvPr/>
        </p:nvSpPr>
        <p:spPr>
          <a:xfrm>
            <a:off x="457200" y="990600"/>
            <a:ext cx="81534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Tercio</a:t>
            </a:r>
            <a:r>
              <a:rPr lang="en-US" sz="2800" dirty="0" smtClean="0"/>
              <a:t> de </a:t>
            </a:r>
            <a:r>
              <a:rPr lang="en-US" sz="2800" dirty="0" err="1" smtClean="0"/>
              <a:t>Banderillas</a:t>
            </a:r>
            <a:r>
              <a:rPr lang="en-US" sz="2800" dirty="0" smtClean="0"/>
              <a:t> (Third of Flags)- Paso Dos</a:t>
            </a:r>
            <a:endParaRPr lang="en-US" sz="2800" dirty="0"/>
          </a:p>
        </p:txBody>
      </p:sp>
      <p:graphicFrame>
        <p:nvGraphicFramePr>
          <p:cNvPr id="5" name="Diagram 4"/>
          <p:cNvGraphicFramePr/>
          <p:nvPr>
            <p:extLst>
              <p:ext uri="{D42A27DB-BD31-4B8C-83A1-F6EECF244321}">
                <p14:modId xmlns:p14="http://schemas.microsoft.com/office/powerpoint/2010/main" val="2292730520"/>
              </p:ext>
            </p:extLst>
          </p:nvPr>
        </p:nvGraphicFramePr>
        <p:xfrm>
          <a:off x="228600" y="1903228"/>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encrypted-tbn1.gstatic.com/images?q=tbn:ANd9GcSTKbJrP7m-H_D1taADakbqysFCS-i-QvJlFX825lENT4Qp-_1Xfw">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606" b="9910"/>
          <a:stretch/>
        </p:blipFill>
        <p:spPr bwMode="auto">
          <a:xfrm>
            <a:off x="457200" y="4573708"/>
            <a:ext cx="3464944" cy="1782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http://www.theintellectualmosquito.com/.a/6a011570ccc0b3970b0148c77b82ad970c-250wi">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1867469"/>
            <a:ext cx="2381250" cy="1581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4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41440" cy="762000"/>
          </a:xfrm>
        </p:spPr>
        <p:txBody>
          <a:bodyPr/>
          <a:lstStyle/>
          <a:p>
            <a:r>
              <a:rPr lang="en-US" sz="4000" b="1" dirty="0" smtClean="0"/>
              <a:t>What happens in a </a:t>
            </a:r>
            <a:r>
              <a:rPr lang="en-US" sz="4000" b="1" i="1" dirty="0" err="1" smtClean="0"/>
              <a:t>Corrida</a:t>
            </a:r>
            <a:r>
              <a:rPr lang="en-US" sz="4000" b="1" dirty="0" smtClean="0"/>
              <a:t>?</a:t>
            </a:r>
            <a:endParaRPr lang="en-US" sz="4000" b="1" dirty="0"/>
          </a:p>
        </p:txBody>
      </p:sp>
      <p:sp>
        <p:nvSpPr>
          <p:cNvPr id="4" name="Horizontal Scroll 3"/>
          <p:cNvSpPr/>
          <p:nvPr/>
        </p:nvSpPr>
        <p:spPr>
          <a:xfrm>
            <a:off x="457200" y="990600"/>
            <a:ext cx="81534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Tercio</a:t>
            </a:r>
            <a:r>
              <a:rPr lang="en-US" sz="2800" dirty="0" smtClean="0"/>
              <a:t> de </a:t>
            </a:r>
            <a:r>
              <a:rPr lang="en-US" sz="2800" dirty="0" err="1" smtClean="0"/>
              <a:t>Muerte</a:t>
            </a:r>
            <a:r>
              <a:rPr lang="en-US" sz="2800" dirty="0" smtClean="0"/>
              <a:t>(Third of Death)- Paso </a:t>
            </a:r>
            <a:r>
              <a:rPr lang="en-US" sz="2800" dirty="0" err="1" smtClean="0"/>
              <a:t>Tres</a:t>
            </a:r>
            <a:endParaRPr lang="en-US" sz="2800" dirty="0"/>
          </a:p>
        </p:txBody>
      </p:sp>
      <p:graphicFrame>
        <p:nvGraphicFramePr>
          <p:cNvPr id="5" name="Diagram 4"/>
          <p:cNvGraphicFramePr/>
          <p:nvPr>
            <p:extLst>
              <p:ext uri="{D42A27DB-BD31-4B8C-83A1-F6EECF244321}">
                <p14:modId xmlns:p14="http://schemas.microsoft.com/office/powerpoint/2010/main" val="3734338271"/>
              </p:ext>
            </p:extLst>
          </p:nvPr>
        </p:nvGraphicFramePr>
        <p:xfrm>
          <a:off x="228600" y="1903228"/>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2133600" y="1981200"/>
            <a:ext cx="1744027" cy="1363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8"/>
          <a:stretch>
            <a:fillRect/>
          </a:stretch>
        </p:blipFill>
        <p:spPr>
          <a:xfrm>
            <a:off x="3886200" y="4495800"/>
            <a:ext cx="2133600" cy="1495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9"/>
          <a:srcRect l="7527"/>
          <a:stretch/>
        </p:blipFill>
        <p:spPr>
          <a:xfrm>
            <a:off x="152400" y="4572000"/>
            <a:ext cx="2012817"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10"/>
          <a:stretch>
            <a:fillRect/>
          </a:stretch>
        </p:blipFill>
        <p:spPr>
          <a:xfrm>
            <a:off x="5867400" y="1905000"/>
            <a:ext cx="2328141"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5041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210</TotalTime>
  <Words>890</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Bradley Hand ITC TT-Bold</vt:lpstr>
      <vt:lpstr>Cambria</vt:lpstr>
      <vt:lpstr>Rage Italic</vt:lpstr>
      <vt:lpstr>Sketchbook</vt:lpstr>
      <vt:lpstr>La Corrida  de Toros</vt:lpstr>
      <vt:lpstr>La Historia</vt:lpstr>
      <vt:lpstr>Vocabulario:Animales</vt:lpstr>
      <vt:lpstr>Vocabulario:Bullfighters</vt:lpstr>
      <vt:lpstr>Vocabulario:The Fight</vt:lpstr>
      <vt:lpstr>What is a Corrida de Toros?</vt:lpstr>
      <vt:lpstr>What happens in a Corrida?</vt:lpstr>
      <vt:lpstr>What happens in a Corrida?</vt:lpstr>
      <vt:lpstr>What happens in a Corrida?</vt:lpstr>
      <vt:lpstr>What happens after the Corrida?</vt:lpstr>
      <vt:lpstr>Isn’t the Corrida dangerous?</vt:lpstr>
      <vt:lpstr>What is he wearing?</vt:lpstr>
      <vt:lpstr>Bibliography</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Corrida  de Toros</dc:title>
  <dc:creator>HORWATH, JESSICA A</dc:creator>
  <cp:lastModifiedBy>HORWATH, JESSICA A</cp:lastModifiedBy>
  <cp:revision>23</cp:revision>
  <dcterms:created xsi:type="dcterms:W3CDTF">2013-05-22T16:18:22Z</dcterms:created>
  <dcterms:modified xsi:type="dcterms:W3CDTF">2014-11-10T18:36:14Z</dcterms:modified>
</cp:coreProperties>
</file>